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3687" r:id="rId5"/>
    <p:sldMasterId id="2147483695" r:id="rId6"/>
    <p:sldMasterId id="2147483698" r:id="rId7"/>
    <p:sldMasterId id="2147483706" r:id="rId8"/>
    <p:sldMasterId id="2147483729" r:id="rId9"/>
  </p:sldMasterIdLst>
  <p:notesMasterIdLst>
    <p:notesMasterId r:id="rId44"/>
  </p:notesMasterIdLst>
  <p:handoutMasterIdLst>
    <p:handoutMasterId r:id="rId45"/>
  </p:handoutMasterIdLst>
  <p:sldIdLst>
    <p:sldId id="256" r:id="rId10"/>
    <p:sldId id="371" r:id="rId11"/>
    <p:sldId id="372" r:id="rId12"/>
    <p:sldId id="2147470461" r:id="rId13"/>
    <p:sldId id="2147470462" r:id="rId14"/>
    <p:sldId id="2147470464" r:id="rId15"/>
    <p:sldId id="373" r:id="rId16"/>
    <p:sldId id="2147470465" r:id="rId17"/>
    <p:sldId id="2147470463" r:id="rId18"/>
    <p:sldId id="2147470466" r:id="rId19"/>
    <p:sldId id="374" r:id="rId20"/>
    <p:sldId id="2147470467" r:id="rId21"/>
    <p:sldId id="2147470459" r:id="rId22"/>
    <p:sldId id="2147470468" r:id="rId23"/>
    <p:sldId id="375" r:id="rId24"/>
    <p:sldId id="2147470469" r:id="rId25"/>
    <p:sldId id="2147470470" r:id="rId26"/>
    <p:sldId id="399" r:id="rId27"/>
    <p:sldId id="2147470471" r:id="rId28"/>
    <p:sldId id="2147470472" r:id="rId29"/>
    <p:sldId id="2147470440" r:id="rId30"/>
    <p:sldId id="2147470473" r:id="rId31"/>
    <p:sldId id="2147470460" r:id="rId32"/>
    <p:sldId id="2147470448" r:id="rId33"/>
    <p:sldId id="2147470449" r:id="rId34"/>
    <p:sldId id="2147470450" r:id="rId35"/>
    <p:sldId id="2147470451" r:id="rId36"/>
    <p:sldId id="2147470452" r:id="rId37"/>
    <p:sldId id="2147470458" r:id="rId38"/>
    <p:sldId id="2147470453" r:id="rId39"/>
    <p:sldId id="2147470454" r:id="rId40"/>
    <p:sldId id="2147470455" r:id="rId41"/>
    <p:sldId id="2147470474" r:id="rId42"/>
    <p:sldId id="2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c" initials="I" lastIdx="2" clrIdx="0">
    <p:extLst>
      <p:ext uri="{19B8F6BF-5375-455C-9EA6-DF929625EA0E}">
        <p15:presenceInfo xmlns:p15="http://schemas.microsoft.com/office/powerpoint/2012/main" userId="S::jpenroi@jci.com::3680a06d-6d44-4b9b-945b-082387324b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F0"/>
    <a:srgbClr val="CBD1DF"/>
    <a:srgbClr val="00539E"/>
    <a:srgbClr val="07348F"/>
    <a:srgbClr val="A9AB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11821-8F25-40C1-A271-6A9AE465F667}" v="3" dt="2024-09-09T18:57:07.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4660"/>
  </p:normalViewPr>
  <p:slideViewPr>
    <p:cSldViewPr snapToGrid="0">
      <p:cViewPr varScale="1">
        <p:scale>
          <a:sx n="119" d="100"/>
          <a:sy n="119" d="100"/>
        </p:scale>
        <p:origin x="595" y="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White" userId="5ffa5769-8335-4e55-b2ea-5221f2f1b147" providerId="ADAL" clId="{2BB11821-8F25-40C1-A271-6A9AE465F667}"/>
    <pc:docChg chg="undo custSel addSld delSld modSld sldOrd">
      <pc:chgData name="Ross White" userId="5ffa5769-8335-4e55-b2ea-5221f2f1b147" providerId="ADAL" clId="{2BB11821-8F25-40C1-A271-6A9AE465F667}" dt="2024-09-17T19:40:44.406" v="7549" actId="20577"/>
      <pc:docMkLst>
        <pc:docMk/>
      </pc:docMkLst>
      <pc:sldChg chg="addSp delSp modSp add del mod">
        <pc:chgData name="Ross White" userId="5ffa5769-8335-4e55-b2ea-5221f2f1b147" providerId="ADAL" clId="{2BB11821-8F25-40C1-A271-6A9AE465F667}" dt="2024-09-09T19:21:05.444" v="746" actId="20577"/>
        <pc:sldMkLst>
          <pc:docMk/>
          <pc:sldMk cId="175818741" sldId="371"/>
        </pc:sldMkLst>
        <pc:spChg chg="mod">
          <ac:chgData name="Ross White" userId="5ffa5769-8335-4e55-b2ea-5221f2f1b147" providerId="ADAL" clId="{2BB11821-8F25-40C1-A271-6A9AE465F667}" dt="2024-09-09T19:05:39.368" v="678"/>
          <ac:spMkLst>
            <pc:docMk/>
            <pc:sldMk cId="175818741" sldId="371"/>
            <ac:spMk id="3" creationId="{7426892B-D23B-4FB5-ADFC-0C19835E6ED6}"/>
          </ac:spMkLst>
        </pc:spChg>
        <pc:spChg chg="mod">
          <ac:chgData name="Ross White" userId="5ffa5769-8335-4e55-b2ea-5221f2f1b147" providerId="ADAL" clId="{2BB11821-8F25-40C1-A271-6A9AE465F667}" dt="2024-09-09T19:05:39.368" v="678"/>
          <ac:spMkLst>
            <pc:docMk/>
            <pc:sldMk cId="175818741" sldId="371"/>
            <ac:spMk id="4" creationId="{2BB5D73B-0637-46F6-AA51-FBD6E5164466}"/>
          </ac:spMkLst>
        </pc:spChg>
        <pc:spChg chg="mod">
          <ac:chgData name="Ross White" userId="5ffa5769-8335-4e55-b2ea-5221f2f1b147" providerId="ADAL" clId="{2BB11821-8F25-40C1-A271-6A9AE465F667}" dt="2024-09-09T19:20:10.736" v="707" actId="20577"/>
          <ac:spMkLst>
            <pc:docMk/>
            <pc:sldMk cId="175818741" sldId="371"/>
            <ac:spMk id="7" creationId="{4A9B6616-6486-46F9-A001-DABA41236F63}"/>
          </ac:spMkLst>
        </pc:spChg>
        <pc:spChg chg="del mod">
          <ac:chgData name="Ross White" userId="5ffa5769-8335-4e55-b2ea-5221f2f1b147" providerId="ADAL" clId="{2BB11821-8F25-40C1-A271-6A9AE465F667}" dt="2024-09-09T19:19:32.492" v="685" actId="478"/>
          <ac:spMkLst>
            <pc:docMk/>
            <pc:sldMk cId="175818741" sldId="371"/>
            <ac:spMk id="11" creationId="{D382CB7F-79C6-479A-9868-CB5C6985D176}"/>
          </ac:spMkLst>
        </pc:spChg>
        <pc:spChg chg="add mod">
          <ac:chgData name="Ross White" userId="5ffa5769-8335-4e55-b2ea-5221f2f1b147" providerId="ADAL" clId="{2BB11821-8F25-40C1-A271-6A9AE465F667}" dt="2024-09-09T19:21:05.444" v="746" actId="20577"/>
          <ac:spMkLst>
            <pc:docMk/>
            <pc:sldMk cId="175818741" sldId="371"/>
            <ac:spMk id="12" creationId="{DC0D4070-3A19-C959-E99E-C9A0FEB41F72}"/>
          </ac:spMkLst>
        </pc:spChg>
      </pc:sldChg>
      <pc:sldChg chg="ord">
        <pc:chgData name="Ross White" userId="5ffa5769-8335-4e55-b2ea-5221f2f1b147" providerId="ADAL" clId="{2BB11821-8F25-40C1-A271-6A9AE465F667}" dt="2024-09-09T20:50:56.838" v="3945"/>
        <pc:sldMkLst>
          <pc:docMk/>
          <pc:sldMk cId="4292231137" sldId="374"/>
        </pc:sldMkLst>
      </pc:sldChg>
      <pc:sldChg chg="modSp mod ord">
        <pc:chgData name="Ross White" userId="5ffa5769-8335-4e55-b2ea-5221f2f1b147" providerId="ADAL" clId="{2BB11821-8F25-40C1-A271-6A9AE465F667}" dt="2024-09-09T19:19:58.385" v="693" actId="20577"/>
        <pc:sldMkLst>
          <pc:docMk/>
          <pc:sldMk cId="1349146192" sldId="375"/>
        </pc:sldMkLst>
        <pc:spChg chg="mod">
          <ac:chgData name="Ross White" userId="5ffa5769-8335-4e55-b2ea-5221f2f1b147" providerId="ADAL" clId="{2BB11821-8F25-40C1-A271-6A9AE465F667}" dt="2024-09-09T19:19:58.385" v="693" actId="20577"/>
          <ac:spMkLst>
            <pc:docMk/>
            <pc:sldMk cId="1349146192" sldId="375"/>
            <ac:spMk id="2" creationId="{DD42513F-C48C-4A62-ABB1-17AA731CC1E5}"/>
          </ac:spMkLst>
        </pc:spChg>
      </pc:sldChg>
      <pc:sldChg chg="del">
        <pc:chgData name="Ross White" userId="5ffa5769-8335-4e55-b2ea-5221f2f1b147" providerId="ADAL" clId="{2BB11821-8F25-40C1-A271-6A9AE465F667}" dt="2024-09-09T19:17:13.163" v="680" actId="47"/>
        <pc:sldMkLst>
          <pc:docMk/>
          <pc:sldMk cId="2568647564" sldId="376"/>
        </pc:sldMkLst>
      </pc:sldChg>
      <pc:sldChg chg="del ord">
        <pc:chgData name="Ross White" userId="5ffa5769-8335-4e55-b2ea-5221f2f1b147" providerId="ADAL" clId="{2BB11821-8F25-40C1-A271-6A9AE465F667}" dt="2024-09-09T21:41:20.051" v="6731" actId="47"/>
        <pc:sldMkLst>
          <pc:docMk/>
          <pc:sldMk cId="105122874" sldId="384"/>
        </pc:sldMkLst>
      </pc:sldChg>
      <pc:sldChg chg="del ord">
        <pc:chgData name="Ross White" userId="5ffa5769-8335-4e55-b2ea-5221f2f1b147" providerId="ADAL" clId="{2BB11821-8F25-40C1-A271-6A9AE465F667}" dt="2024-09-09T21:41:20.051" v="6731" actId="47"/>
        <pc:sldMkLst>
          <pc:docMk/>
          <pc:sldMk cId="877234967" sldId="409"/>
        </pc:sldMkLst>
      </pc:sldChg>
      <pc:sldChg chg="del ord">
        <pc:chgData name="Ross White" userId="5ffa5769-8335-4e55-b2ea-5221f2f1b147" providerId="ADAL" clId="{2BB11821-8F25-40C1-A271-6A9AE465F667}" dt="2024-09-09T21:41:20.051" v="6731" actId="47"/>
        <pc:sldMkLst>
          <pc:docMk/>
          <pc:sldMk cId="542945061" sldId="2147470444"/>
        </pc:sldMkLst>
      </pc:sldChg>
      <pc:sldChg chg="modSp mod">
        <pc:chgData name="Ross White" userId="5ffa5769-8335-4e55-b2ea-5221f2f1b147" providerId="ADAL" clId="{2BB11821-8F25-40C1-A271-6A9AE465F667}" dt="2024-09-13T14:21:13.702" v="7506" actId="20577"/>
        <pc:sldMkLst>
          <pc:docMk/>
          <pc:sldMk cId="750606103" sldId="2147470452"/>
        </pc:sldMkLst>
        <pc:spChg chg="mod">
          <ac:chgData name="Ross White" userId="5ffa5769-8335-4e55-b2ea-5221f2f1b147" providerId="ADAL" clId="{2BB11821-8F25-40C1-A271-6A9AE465F667}" dt="2024-09-13T14:21:13.702" v="7506" actId="20577"/>
          <ac:spMkLst>
            <pc:docMk/>
            <pc:sldMk cId="750606103" sldId="2147470452"/>
            <ac:spMk id="4" creationId="{D4E88D85-837F-2F9E-50C0-B633E52B88A9}"/>
          </ac:spMkLst>
        </pc:spChg>
      </pc:sldChg>
      <pc:sldChg chg="modSp mod">
        <pc:chgData name="Ross White" userId="5ffa5769-8335-4e55-b2ea-5221f2f1b147" providerId="ADAL" clId="{2BB11821-8F25-40C1-A271-6A9AE465F667}" dt="2024-09-09T18:56:54.896" v="492" actId="20577"/>
        <pc:sldMkLst>
          <pc:docMk/>
          <pc:sldMk cId="373138328" sldId="2147470453"/>
        </pc:sldMkLst>
        <pc:spChg chg="mod">
          <ac:chgData name="Ross White" userId="5ffa5769-8335-4e55-b2ea-5221f2f1b147" providerId="ADAL" clId="{2BB11821-8F25-40C1-A271-6A9AE465F667}" dt="2024-09-09T18:56:54.896" v="492" actId="20577"/>
          <ac:spMkLst>
            <pc:docMk/>
            <pc:sldMk cId="373138328" sldId="2147470453"/>
            <ac:spMk id="4" creationId="{D4E88D85-837F-2F9E-50C0-B633E52B88A9}"/>
          </ac:spMkLst>
        </pc:spChg>
      </pc:sldChg>
      <pc:sldChg chg="modSp mod">
        <pc:chgData name="Ross White" userId="5ffa5769-8335-4e55-b2ea-5221f2f1b147" providerId="ADAL" clId="{2BB11821-8F25-40C1-A271-6A9AE465F667}" dt="2024-09-09T19:04:16.433" v="673" actId="20577"/>
        <pc:sldMkLst>
          <pc:docMk/>
          <pc:sldMk cId="1624683925" sldId="2147470454"/>
        </pc:sldMkLst>
        <pc:spChg chg="mod">
          <ac:chgData name="Ross White" userId="5ffa5769-8335-4e55-b2ea-5221f2f1b147" providerId="ADAL" clId="{2BB11821-8F25-40C1-A271-6A9AE465F667}" dt="2024-09-09T19:04:16.433" v="673" actId="20577"/>
          <ac:spMkLst>
            <pc:docMk/>
            <pc:sldMk cId="1624683925" sldId="2147470454"/>
            <ac:spMk id="4" creationId="{D4E88D85-837F-2F9E-50C0-B633E52B88A9}"/>
          </ac:spMkLst>
        </pc:spChg>
      </pc:sldChg>
      <pc:sldChg chg="del">
        <pc:chgData name="Ross White" userId="5ffa5769-8335-4e55-b2ea-5221f2f1b147" providerId="ADAL" clId="{2BB11821-8F25-40C1-A271-6A9AE465F667}" dt="2024-09-09T21:39:21.616" v="6626" actId="47"/>
        <pc:sldMkLst>
          <pc:docMk/>
          <pc:sldMk cId="3400923878" sldId="2147470456"/>
        </pc:sldMkLst>
      </pc:sldChg>
      <pc:sldChg chg="ord">
        <pc:chgData name="Ross White" userId="5ffa5769-8335-4e55-b2ea-5221f2f1b147" providerId="ADAL" clId="{2BB11821-8F25-40C1-A271-6A9AE465F667}" dt="2024-09-09T20:55:45.412" v="4211"/>
        <pc:sldMkLst>
          <pc:docMk/>
          <pc:sldMk cId="3365395348" sldId="2147470459"/>
        </pc:sldMkLst>
      </pc:sldChg>
      <pc:sldChg chg="modSp add mod">
        <pc:chgData name="Ross White" userId="5ffa5769-8335-4e55-b2ea-5221f2f1b147" providerId="ADAL" clId="{2BB11821-8F25-40C1-A271-6A9AE465F667}" dt="2024-09-09T19:20:43.137" v="726" actId="20577"/>
        <pc:sldMkLst>
          <pc:docMk/>
          <pc:sldMk cId="2247980347" sldId="2147470460"/>
        </pc:sldMkLst>
        <pc:spChg chg="mod">
          <ac:chgData name="Ross White" userId="5ffa5769-8335-4e55-b2ea-5221f2f1b147" providerId="ADAL" clId="{2BB11821-8F25-40C1-A271-6A9AE465F667}" dt="2024-09-09T19:20:43.137" v="726" actId="20577"/>
          <ac:spMkLst>
            <pc:docMk/>
            <pc:sldMk cId="2247980347" sldId="2147470460"/>
            <ac:spMk id="2" creationId="{DD42513F-C48C-4A62-ABB1-17AA731CC1E5}"/>
          </ac:spMkLst>
        </pc:spChg>
      </pc:sldChg>
      <pc:sldChg chg="modSp mod">
        <pc:chgData name="Ross White" userId="5ffa5769-8335-4e55-b2ea-5221f2f1b147" providerId="ADAL" clId="{2BB11821-8F25-40C1-A271-6A9AE465F667}" dt="2024-09-09T19:48:15.729" v="1699" actId="20577"/>
        <pc:sldMkLst>
          <pc:docMk/>
          <pc:sldMk cId="1247007163" sldId="2147470461"/>
        </pc:sldMkLst>
        <pc:spChg chg="mod">
          <ac:chgData name="Ross White" userId="5ffa5769-8335-4e55-b2ea-5221f2f1b147" providerId="ADAL" clId="{2BB11821-8F25-40C1-A271-6A9AE465F667}" dt="2024-09-09T19:48:15.729" v="1699" actId="20577"/>
          <ac:spMkLst>
            <pc:docMk/>
            <pc:sldMk cId="1247007163" sldId="2147470461"/>
            <ac:spMk id="12" creationId="{16304467-2890-46FD-9D5B-51144F438223}"/>
          </ac:spMkLst>
        </pc:spChg>
      </pc:sldChg>
      <pc:sldChg chg="modSp mod">
        <pc:chgData name="Ross White" userId="5ffa5769-8335-4e55-b2ea-5221f2f1b147" providerId="ADAL" clId="{2BB11821-8F25-40C1-A271-6A9AE465F667}" dt="2024-09-09T20:47:04.985" v="3854" actId="207"/>
        <pc:sldMkLst>
          <pc:docMk/>
          <pc:sldMk cId="2901542820" sldId="2147470462"/>
        </pc:sldMkLst>
        <pc:spChg chg="mod">
          <ac:chgData name="Ross White" userId="5ffa5769-8335-4e55-b2ea-5221f2f1b147" providerId="ADAL" clId="{2BB11821-8F25-40C1-A271-6A9AE465F667}" dt="2024-09-09T20:47:04.985" v="3854" actId="207"/>
          <ac:spMkLst>
            <pc:docMk/>
            <pc:sldMk cId="2901542820" sldId="2147470462"/>
            <ac:spMk id="12" creationId="{16304467-2890-46FD-9D5B-51144F438223}"/>
          </ac:spMkLst>
        </pc:spChg>
      </pc:sldChg>
      <pc:sldChg chg="modSp mod">
        <pc:chgData name="Ross White" userId="5ffa5769-8335-4e55-b2ea-5221f2f1b147" providerId="ADAL" clId="{2BB11821-8F25-40C1-A271-6A9AE465F667}" dt="2024-09-09T20:48:52.999" v="3929" actId="207"/>
        <pc:sldMkLst>
          <pc:docMk/>
          <pc:sldMk cId="928098590" sldId="2147470463"/>
        </pc:sldMkLst>
        <pc:spChg chg="mod">
          <ac:chgData name="Ross White" userId="5ffa5769-8335-4e55-b2ea-5221f2f1b147" providerId="ADAL" clId="{2BB11821-8F25-40C1-A271-6A9AE465F667}" dt="2024-09-09T20:48:52.999" v="3929" actId="207"/>
          <ac:spMkLst>
            <pc:docMk/>
            <pc:sldMk cId="928098590" sldId="2147470463"/>
            <ac:spMk id="12" creationId="{16304467-2890-46FD-9D5B-51144F438223}"/>
          </ac:spMkLst>
        </pc:spChg>
      </pc:sldChg>
      <pc:sldChg chg="addSp modSp mod">
        <pc:chgData name="Ross White" userId="5ffa5769-8335-4e55-b2ea-5221f2f1b147" providerId="ADAL" clId="{2BB11821-8F25-40C1-A271-6A9AE465F667}" dt="2024-09-12T14:30:43.943" v="7504" actId="20577"/>
        <pc:sldMkLst>
          <pc:docMk/>
          <pc:sldMk cId="678758213" sldId="2147470464"/>
        </pc:sldMkLst>
        <pc:spChg chg="mod">
          <ac:chgData name="Ross White" userId="5ffa5769-8335-4e55-b2ea-5221f2f1b147" providerId="ADAL" clId="{2BB11821-8F25-40C1-A271-6A9AE465F667}" dt="2024-09-12T14:30:43.943" v="7504" actId="20577"/>
          <ac:spMkLst>
            <pc:docMk/>
            <pc:sldMk cId="678758213" sldId="2147470464"/>
            <ac:spMk id="12" creationId="{16304467-2890-46FD-9D5B-51144F438223}"/>
          </ac:spMkLst>
        </pc:spChg>
        <pc:picChg chg="add mod">
          <ac:chgData name="Ross White" userId="5ffa5769-8335-4e55-b2ea-5221f2f1b147" providerId="ADAL" clId="{2BB11821-8F25-40C1-A271-6A9AE465F667}" dt="2024-09-09T20:15:52.304" v="2709" actId="1076"/>
          <ac:picMkLst>
            <pc:docMk/>
            <pc:sldMk cId="678758213" sldId="2147470464"/>
            <ac:picMk id="5" creationId="{50D55066-85C2-AF08-E95F-F518BC6D05A1}"/>
          </ac:picMkLst>
        </pc:picChg>
        <pc:picChg chg="add mod">
          <ac:chgData name="Ross White" userId="5ffa5769-8335-4e55-b2ea-5221f2f1b147" providerId="ADAL" clId="{2BB11821-8F25-40C1-A271-6A9AE465F667}" dt="2024-09-09T20:13:18.617" v="2657" actId="1076"/>
          <ac:picMkLst>
            <pc:docMk/>
            <pc:sldMk cId="678758213" sldId="2147470464"/>
            <ac:picMk id="1026" creationId="{545C04CE-1AF5-D59E-772E-B13449A7597D}"/>
          </ac:picMkLst>
        </pc:picChg>
        <pc:picChg chg="add mod">
          <ac:chgData name="Ross White" userId="5ffa5769-8335-4e55-b2ea-5221f2f1b147" providerId="ADAL" clId="{2BB11821-8F25-40C1-A271-6A9AE465F667}" dt="2024-09-09T20:13:22.421" v="2658" actId="1076"/>
          <ac:picMkLst>
            <pc:docMk/>
            <pc:sldMk cId="678758213" sldId="2147470464"/>
            <ac:picMk id="1028" creationId="{0476EF50-EFBC-558B-6DFF-6D24C48DDAA1}"/>
          </ac:picMkLst>
        </pc:picChg>
      </pc:sldChg>
      <pc:sldChg chg="addSp modSp mod">
        <pc:chgData name="Ross White" userId="5ffa5769-8335-4e55-b2ea-5221f2f1b147" providerId="ADAL" clId="{2BB11821-8F25-40C1-A271-6A9AE465F667}" dt="2024-09-09T20:39:06.001" v="3472" actId="207"/>
        <pc:sldMkLst>
          <pc:docMk/>
          <pc:sldMk cId="846843826" sldId="2147470465"/>
        </pc:sldMkLst>
        <pc:spChg chg="mod">
          <ac:chgData name="Ross White" userId="5ffa5769-8335-4e55-b2ea-5221f2f1b147" providerId="ADAL" clId="{2BB11821-8F25-40C1-A271-6A9AE465F667}" dt="2024-09-09T20:39:06.001" v="3472" actId="207"/>
          <ac:spMkLst>
            <pc:docMk/>
            <pc:sldMk cId="846843826" sldId="2147470465"/>
            <ac:spMk id="12" creationId="{16304467-2890-46FD-9D5B-51144F438223}"/>
          </ac:spMkLst>
        </pc:spChg>
        <pc:picChg chg="add mod">
          <ac:chgData name="Ross White" userId="5ffa5769-8335-4e55-b2ea-5221f2f1b147" providerId="ADAL" clId="{2BB11821-8F25-40C1-A271-6A9AE465F667}" dt="2024-09-09T20:22:23.172" v="3014" actId="1076"/>
          <ac:picMkLst>
            <pc:docMk/>
            <pc:sldMk cId="846843826" sldId="2147470465"/>
            <ac:picMk id="5" creationId="{D0985FF3-EEC8-A5D3-D78B-031A2EE60401}"/>
          </ac:picMkLst>
        </pc:picChg>
      </pc:sldChg>
      <pc:sldChg chg="delSp modSp mod">
        <pc:chgData name="Ross White" userId="5ffa5769-8335-4e55-b2ea-5221f2f1b147" providerId="ADAL" clId="{2BB11821-8F25-40C1-A271-6A9AE465F667}" dt="2024-09-09T20:50:13.863" v="3943" actId="20577"/>
        <pc:sldMkLst>
          <pc:docMk/>
          <pc:sldMk cId="2174246138" sldId="2147470466"/>
        </pc:sldMkLst>
        <pc:spChg chg="mod">
          <ac:chgData name="Ross White" userId="5ffa5769-8335-4e55-b2ea-5221f2f1b147" providerId="ADAL" clId="{2BB11821-8F25-40C1-A271-6A9AE465F667}" dt="2024-09-09T20:50:13.863" v="3943" actId="20577"/>
          <ac:spMkLst>
            <pc:docMk/>
            <pc:sldMk cId="2174246138" sldId="2147470466"/>
            <ac:spMk id="12" creationId="{16304467-2890-46FD-9D5B-51144F438223}"/>
          </ac:spMkLst>
        </pc:spChg>
        <pc:picChg chg="del">
          <ac:chgData name="Ross White" userId="5ffa5769-8335-4e55-b2ea-5221f2f1b147" providerId="ADAL" clId="{2BB11821-8F25-40C1-A271-6A9AE465F667}" dt="2024-09-09T20:49:44.291" v="3930" actId="478"/>
          <ac:picMkLst>
            <pc:docMk/>
            <pc:sldMk cId="2174246138" sldId="2147470466"/>
            <ac:picMk id="5" creationId="{50D55066-85C2-AF08-E95F-F518BC6D05A1}"/>
          </ac:picMkLst>
        </pc:picChg>
        <pc:picChg chg="del">
          <ac:chgData name="Ross White" userId="5ffa5769-8335-4e55-b2ea-5221f2f1b147" providerId="ADAL" clId="{2BB11821-8F25-40C1-A271-6A9AE465F667}" dt="2024-09-09T20:49:44.910" v="3931" actId="478"/>
          <ac:picMkLst>
            <pc:docMk/>
            <pc:sldMk cId="2174246138" sldId="2147470466"/>
            <ac:picMk id="1026" creationId="{545C04CE-1AF5-D59E-772E-B13449A7597D}"/>
          </ac:picMkLst>
        </pc:picChg>
      </pc:sldChg>
      <pc:sldChg chg="modSp mod">
        <pc:chgData name="Ross White" userId="5ffa5769-8335-4e55-b2ea-5221f2f1b147" providerId="ADAL" clId="{2BB11821-8F25-40C1-A271-6A9AE465F667}" dt="2024-09-09T20:55:34.026" v="4209" actId="207"/>
        <pc:sldMkLst>
          <pc:docMk/>
          <pc:sldMk cId="2345230205" sldId="2147470467"/>
        </pc:sldMkLst>
        <pc:spChg chg="mod">
          <ac:chgData name="Ross White" userId="5ffa5769-8335-4e55-b2ea-5221f2f1b147" providerId="ADAL" clId="{2BB11821-8F25-40C1-A271-6A9AE465F667}" dt="2024-09-09T20:55:34.026" v="4209" actId="207"/>
          <ac:spMkLst>
            <pc:docMk/>
            <pc:sldMk cId="2345230205" sldId="2147470467"/>
            <ac:spMk id="12" creationId="{16304467-2890-46FD-9D5B-51144F438223}"/>
          </ac:spMkLst>
        </pc:spChg>
      </pc:sldChg>
      <pc:sldChg chg="modSp add mod ord">
        <pc:chgData name="Ross White" userId="5ffa5769-8335-4e55-b2ea-5221f2f1b147" providerId="ADAL" clId="{2BB11821-8F25-40C1-A271-6A9AE465F667}" dt="2024-09-09T20:57:06.440" v="4279" actId="6549"/>
        <pc:sldMkLst>
          <pc:docMk/>
          <pc:sldMk cId="735995015" sldId="2147470468"/>
        </pc:sldMkLst>
        <pc:spChg chg="mod">
          <ac:chgData name="Ross White" userId="5ffa5769-8335-4e55-b2ea-5221f2f1b147" providerId="ADAL" clId="{2BB11821-8F25-40C1-A271-6A9AE465F667}" dt="2024-09-09T20:57:06.440" v="4279" actId="6549"/>
          <ac:spMkLst>
            <pc:docMk/>
            <pc:sldMk cId="735995015" sldId="2147470468"/>
            <ac:spMk id="12" creationId="{16304467-2890-46FD-9D5B-51144F438223}"/>
          </ac:spMkLst>
        </pc:spChg>
      </pc:sldChg>
      <pc:sldChg chg="modSp add mod ord">
        <pc:chgData name="Ross White" userId="5ffa5769-8335-4e55-b2ea-5221f2f1b147" providerId="ADAL" clId="{2BB11821-8F25-40C1-A271-6A9AE465F667}" dt="2024-09-09T21:00:33.922" v="4356" actId="6549"/>
        <pc:sldMkLst>
          <pc:docMk/>
          <pc:sldMk cId="3398371696" sldId="2147470469"/>
        </pc:sldMkLst>
        <pc:spChg chg="mod">
          <ac:chgData name="Ross White" userId="5ffa5769-8335-4e55-b2ea-5221f2f1b147" providerId="ADAL" clId="{2BB11821-8F25-40C1-A271-6A9AE465F667}" dt="2024-09-09T21:00:33.922" v="4356" actId="6549"/>
          <ac:spMkLst>
            <pc:docMk/>
            <pc:sldMk cId="3398371696" sldId="2147470469"/>
            <ac:spMk id="12" creationId="{16304467-2890-46FD-9D5B-51144F438223}"/>
          </ac:spMkLst>
        </pc:spChg>
      </pc:sldChg>
      <pc:sldChg chg="modSp mod">
        <pc:chgData name="Ross White" userId="5ffa5769-8335-4e55-b2ea-5221f2f1b147" providerId="ADAL" clId="{2BB11821-8F25-40C1-A271-6A9AE465F667}" dt="2024-09-09T21:02:44.652" v="4450" actId="207"/>
        <pc:sldMkLst>
          <pc:docMk/>
          <pc:sldMk cId="2754587799" sldId="2147470470"/>
        </pc:sldMkLst>
        <pc:spChg chg="mod">
          <ac:chgData name="Ross White" userId="5ffa5769-8335-4e55-b2ea-5221f2f1b147" providerId="ADAL" clId="{2BB11821-8F25-40C1-A271-6A9AE465F667}" dt="2024-09-09T21:02:44.652" v="4450" actId="207"/>
          <ac:spMkLst>
            <pc:docMk/>
            <pc:sldMk cId="2754587799" sldId="2147470470"/>
            <ac:spMk id="12" creationId="{16304467-2890-46FD-9D5B-51144F438223}"/>
          </ac:spMkLst>
        </pc:spChg>
      </pc:sldChg>
      <pc:sldChg chg="modSp add mod ord">
        <pc:chgData name="Ross White" userId="5ffa5769-8335-4e55-b2ea-5221f2f1b147" providerId="ADAL" clId="{2BB11821-8F25-40C1-A271-6A9AE465F667}" dt="2024-09-09T21:27:14.908" v="5577" actId="20577"/>
        <pc:sldMkLst>
          <pc:docMk/>
          <pc:sldMk cId="3750356615" sldId="2147470471"/>
        </pc:sldMkLst>
        <pc:spChg chg="mod">
          <ac:chgData name="Ross White" userId="5ffa5769-8335-4e55-b2ea-5221f2f1b147" providerId="ADAL" clId="{2BB11821-8F25-40C1-A271-6A9AE465F667}" dt="2024-09-09T21:10:36.826" v="4517" actId="20577"/>
          <ac:spMkLst>
            <pc:docMk/>
            <pc:sldMk cId="3750356615" sldId="2147470471"/>
            <ac:spMk id="2" creationId="{D53BF2B2-8A6E-4A3C-A82A-778D9210CBFF}"/>
          </ac:spMkLst>
        </pc:spChg>
        <pc:spChg chg="mod">
          <ac:chgData name="Ross White" userId="5ffa5769-8335-4e55-b2ea-5221f2f1b147" providerId="ADAL" clId="{2BB11821-8F25-40C1-A271-6A9AE465F667}" dt="2024-09-09T21:27:14.908" v="5577" actId="20577"/>
          <ac:spMkLst>
            <pc:docMk/>
            <pc:sldMk cId="3750356615" sldId="2147470471"/>
            <ac:spMk id="12" creationId="{16304467-2890-46FD-9D5B-51144F438223}"/>
          </ac:spMkLst>
        </pc:spChg>
      </pc:sldChg>
      <pc:sldChg chg="modSp add mod">
        <pc:chgData name="Ross White" userId="5ffa5769-8335-4e55-b2ea-5221f2f1b147" providerId="ADAL" clId="{2BB11821-8F25-40C1-A271-6A9AE465F667}" dt="2024-09-09T21:28:23.615" v="5626" actId="20577"/>
        <pc:sldMkLst>
          <pc:docMk/>
          <pc:sldMk cId="1648536356" sldId="2147470472"/>
        </pc:sldMkLst>
        <pc:spChg chg="mod">
          <ac:chgData name="Ross White" userId="5ffa5769-8335-4e55-b2ea-5221f2f1b147" providerId="ADAL" clId="{2BB11821-8F25-40C1-A271-6A9AE465F667}" dt="2024-09-09T21:20:40.865" v="5008" actId="20577"/>
          <ac:spMkLst>
            <pc:docMk/>
            <pc:sldMk cId="1648536356" sldId="2147470472"/>
            <ac:spMk id="2" creationId="{D53BF2B2-8A6E-4A3C-A82A-778D9210CBFF}"/>
          </ac:spMkLst>
        </pc:spChg>
        <pc:spChg chg="mod">
          <ac:chgData name="Ross White" userId="5ffa5769-8335-4e55-b2ea-5221f2f1b147" providerId="ADAL" clId="{2BB11821-8F25-40C1-A271-6A9AE465F667}" dt="2024-09-09T21:28:23.615" v="5626" actId="20577"/>
          <ac:spMkLst>
            <pc:docMk/>
            <pc:sldMk cId="1648536356" sldId="2147470472"/>
            <ac:spMk id="12" creationId="{16304467-2890-46FD-9D5B-51144F438223}"/>
          </ac:spMkLst>
        </pc:spChg>
      </pc:sldChg>
      <pc:sldChg chg="addSp modSp add mod ord">
        <pc:chgData name="Ross White" userId="5ffa5769-8335-4e55-b2ea-5221f2f1b147" providerId="ADAL" clId="{2BB11821-8F25-40C1-A271-6A9AE465F667}" dt="2024-09-17T19:40:44.406" v="7549" actId="20577"/>
        <pc:sldMkLst>
          <pc:docMk/>
          <pc:sldMk cId="2653905443" sldId="2147470473"/>
        </pc:sldMkLst>
        <pc:spChg chg="mod">
          <ac:chgData name="Ross White" userId="5ffa5769-8335-4e55-b2ea-5221f2f1b147" providerId="ADAL" clId="{2BB11821-8F25-40C1-A271-6A9AE465F667}" dt="2024-09-09T21:30:58.988" v="5637" actId="20577"/>
          <ac:spMkLst>
            <pc:docMk/>
            <pc:sldMk cId="2653905443" sldId="2147470473"/>
            <ac:spMk id="2" creationId="{D53BF2B2-8A6E-4A3C-A82A-778D9210CBFF}"/>
          </ac:spMkLst>
        </pc:spChg>
        <pc:spChg chg="mod">
          <ac:chgData name="Ross White" userId="5ffa5769-8335-4e55-b2ea-5221f2f1b147" providerId="ADAL" clId="{2BB11821-8F25-40C1-A271-6A9AE465F667}" dt="2024-09-17T19:40:44.406" v="7549" actId="20577"/>
          <ac:spMkLst>
            <pc:docMk/>
            <pc:sldMk cId="2653905443" sldId="2147470473"/>
            <ac:spMk id="12" creationId="{16304467-2890-46FD-9D5B-51144F438223}"/>
          </ac:spMkLst>
        </pc:spChg>
        <pc:picChg chg="add mod">
          <ac:chgData name="Ross White" userId="5ffa5769-8335-4e55-b2ea-5221f2f1b147" providerId="ADAL" clId="{2BB11821-8F25-40C1-A271-6A9AE465F667}" dt="2024-09-09T21:37:11.280" v="6398" actId="1076"/>
          <ac:picMkLst>
            <pc:docMk/>
            <pc:sldMk cId="2653905443" sldId="2147470473"/>
            <ac:picMk id="4" creationId="{3D573AFA-A998-AFEE-D0AD-F2D62442059E}"/>
          </ac:picMkLst>
        </pc:picChg>
      </pc:sldChg>
      <pc:sldChg chg="modSp mod">
        <pc:chgData name="Ross White" userId="5ffa5769-8335-4e55-b2ea-5221f2f1b147" providerId="ADAL" clId="{2BB11821-8F25-40C1-A271-6A9AE465F667}" dt="2024-09-09T21:52:22.319" v="7502" actId="20577"/>
        <pc:sldMkLst>
          <pc:docMk/>
          <pc:sldMk cId="3039791935" sldId="2147470474"/>
        </pc:sldMkLst>
        <pc:spChg chg="mod">
          <ac:chgData name="Ross White" userId="5ffa5769-8335-4e55-b2ea-5221f2f1b147" providerId="ADAL" clId="{2BB11821-8F25-40C1-A271-6A9AE465F667}" dt="2024-09-09T21:52:22.319" v="7502" actId="20577"/>
          <ac:spMkLst>
            <pc:docMk/>
            <pc:sldMk cId="3039791935" sldId="2147470474"/>
            <ac:spMk id="2" creationId="{D53BF2B2-8A6E-4A3C-A82A-778D9210CBFF}"/>
          </ac:spMkLst>
        </pc:spChg>
        <pc:spChg chg="mod">
          <ac:chgData name="Ross White" userId="5ffa5769-8335-4e55-b2ea-5221f2f1b147" providerId="ADAL" clId="{2BB11821-8F25-40C1-A271-6A9AE465F667}" dt="2024-09-09T21:51:39.034" v="7493" actId="20577"/>
          <ac:spMkLst>
            <pc:docMk/>
            <pc:sldMk cId="3039791935" sldId="2147470474"/>
            <ac:spMk id="12" creationId="{16304467-2890-46FD-9D5B-51144F4382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465850-AD4B-3749-BDD1-157A4B1A18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D79838-4AC9-B745-95EC-8D57F4D446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6DE5BC-44B9-E647-9A71-EFB9D3FF4107}" type="datetimeFigureOut">
              <a:rPr lang="en-US" smtClean="0"/>
              <a:t>9/17/2024</a:t>
            </a:fld>
            <a:endParaRPr lang="en-US"/>
          </a:p>
        </p:txBody>
      </p:sp>
      <p:sp>
        <p:nvSpPr>
          <p:cNvPr id="4" name="Footer Placeholder 3">
            <a:extLst>
              <a:ext uri="{FF2B5EF4-FFF2-40B4-BE49-F238E27FC236}">
                <a16:creationId xmlns:a16="http://schemas.microsoft.com/office/drawing/2014/main" id="{827F95F9-A2C8-104A-8FFB-6F4E134B7E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215FED-28F4-2049-A405-E22FD8B80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CABBFB-FA43-B442-BBC0-BDFF64F37897}" type="slidenum">
              <a:rPr lang="en-US" smtClean="0"/>
              <a:t>‹#›</a:t>
            </a:fld>
            <a:endParaRPr lang="en-US"/>
          </a:p>
        </p:txBody>
      </p:sp>
    </p:spTree>
    <p:extLst>
      <p:ext uri="{BB962C8B-B14F-4D97-AF65-F5344CB8AC3E}">
        <p14:creationId xmlns:p14="http://schemas.microsoft.com/office/powerpoint/2010/main" val="348871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DD9A9-4852-6E4D-9114-6E8A257FA3FE}"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F4183-C1A5-7C49-99CC-CF2D68B91516}" type="slidenum">
              <a:rPr lang="en-US" smtClean="0"/>
              <a:t>‹#›</a:t>
            </a:fld>
            <a:endParaRPr lang="en-US"/>
          </a:p>
        </p:txBody>
      </p:sp>
    </p:spTree>
    <p:extLst>
      <p:ext uri="{BB962C8B-B14F-4D97-AF65-F5344CB8AC3E}">
        <p14:creationId xmlns:p14="http://schemas.microsoft.com/office/powerpoint/2010/main" val="113518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7F4183-C1A5-7C49-99CC-CF2D68B91516}" type="slidenum">
              <a:rPr lang="en-US" smtClean="0"/>
              <a:t>1</a:t>
            </a:fld>
            <a:endParaRPr lang="en-US"/>
          </a:p>
        </p:txBody>
      </p:sp>
    </p:spTree>
    <p:extLst>
      <p:ext uri="{BB962C8B-B14F-4D97-AF65-F5344CB8AC3E}">
        <p14:creationId xmlns:p14="http://schemas.microsoft.com/office/powerpoint/2010/main" val="282067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64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08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94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339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51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7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5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1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68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47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52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2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52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35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183-C1A5-7C49-99CC-CF2D68B91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16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926F-30BF-3647-BFEC-71649F3AF62C}"/>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05A9654-153B-864D-A83B-07784D7304EC}"/>
              </a:ext>
            </a:extLst>
          </p:cNvPr>
          <p:cNvSpPr>
            <a:spLocks noGrp="1"/>
          </p:cNvSpPr>
          <p:nvPr>
            <p:ph type="ftr" sz="quarter" idx="10"/>
          </p:nvPr>
        </p:nvSpPr>
        <p:spPr/>
        <p:txBody>
          <a:bodyPr/>
          <a:lstStyle/>
          <a:p>
            <a:r>
              <a:rPr lang="en-GB"/>
              <a:t>exacqVision Technical Support Training</a:t>
            </a:r>
          </a:p>
        </p:txBody>
      </p:sp>
      <p:sp>
        <p:nvSpPr>
          <p:cNvPr id="5" name="Text Placeholder 4">
            <a:extLst>
              <a:ext uri="{FF2B5EF4-FFF2-40B4-BE49-F238E27FC236}">
                <a16:creationId xmlns:a16="http://schemas.microsoft.com/office/drawing/2014/main" id="{DBF92293-7F9C-7949-AA0D-5CCC04EBE136}"/>
              </a:ext>
            </a:extLst>
          </p:cNvPr>
          <p:cNvSpPr>
            <a:spLocks noGrp="1"/>
          </p:cNvSpPr>
          <p:nvPr>
            <p:ph type="body" sz="quarter" idx="11"/>
          </p:nvPr>
        </p:nvSpPr>
        <p:spPr>
          <a:xfrm>
            <a:off x="623888" y="1151110"/>
            <a:ext cx="10958512" cy="4814887"/>
          </a:xfrm>
          <a:prstGeom prst="rect">
            <a:avLst/>
          </a:prstGeom>
        </p:spPr>
        <p:txBody>
          <a:bodyPr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039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68" userDrawn="1">
          <p15:clr>
            <a:srgbClr val="FBAE40"/>
          </p15:clr>
        </p15:guide>
        <p15:guide id="2" pos="21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_plain ">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341D7-69D8-3842-A50A-2E9B115A3F79}"/>
              </a:ext>
            </a:extLst>
          </p:cNvPr>
          <p:cNvSpPr>
            <a:spLocks noGrp="1"/>
          </p:cNvSpPr>
          <p:nvPr>
            <p:ph type="pic" sz="quarter" idx="10"/>
          </p:nvPr>
        </p:nvSpPr>
        <p:spPr>
          <a:xfrm>
            <a:off x="0" y="1182553"/>
            <a:ext cx="12192000" cy="2241685"/>
          </a:xfrm>
          <a:prstGeom prst="rect">
            <a:avLst/>
          </a:prstGeom>
        </p:spPr>
        <p:txBody>
          <a:bodyPr anchor="ctr" anchorCtr="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2">
                    <a:lumMod val="9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10" name="Google Shape;10;p2">
            <a:extLst>
              <a:ext uri="{FF2B5EF4-FFF2-40B4-BE49-F238E27FC236}">
                <a16:creationId xmlns:a16="http://schemas.microsoft.com/office/drawing/2014/main" id="{89CFEB1E-0D9F-A74E-9220-A496A286919C}"/>
              </a:ext>
            </a:extLst>
          </p:cNvPr>
          <p:cNvSpPr/>
          <p:nvPr userDrawn="1"/>
        </p:nvSpPr>
        <p:spPr>
          <a:xfrm>
            <a:off x="-1" y="3424238"/>
            <a:ext cx="12192000" cy="1147761"/>
          </a:xfrm>
          <a:prstGeom prst="rect">
            <a:avLst/>
          </a:prstGeom>
          <a:gradFill>
            <a:gsLst>
              <a:gs pos="8000">
                <a:srgbClr val="0070C0"/>
              </a:gs>
              <a:gs pos="95000">
                <a:srgbClr val="00275B"/>
              </a:gs>
            </a:gsLst>
            <a:lin ang="2700000" scaled="1"/>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TextBox 37">
            <a:extLst>
              <a:ext uri="{FF2B5EF4-FFF2-40B4-BE49-F238E27FC236}">
                <a16:creationId xmlns:a16="http://schemas.microsoft.com/office/drawing/2014/main" id="{C3178BAC-82DF-114B-AF54-826DC9C48CBE}"/>
              </a:ext>
            </a:extLst>
          </p:cNvPr>
          <p:cNvSpPr txBox="1">
            <a:spLocks noChangeArrowheads="1"/>
          </p:cNvSpPr>
          <p:nvPr userDrawn="1"/>
        </p:nvSpPr>
        <p:spPr bwMode="auto">
          <a:xfrm>
            <a:off x="10502902" y="1716088"/>
            <a:ext cx="1536699" cy="125290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a:t>
            </a:r>
            <a:br>
              <a:rPr lang="en-GB" altLang="en-US" sz="700">
                <a:solidFill>
                  <a:schemeClr val="bg1"/>
                </a:solidFill>
                <a:cs typeface="Arial" charset="0"/>
              </a:rPr>
            </a:br>
            <a:r>
              <a:rPr lang="en-GB" altLang="en-US" sz="700">
                <a:solidFill>
                  <a:schemeClr val="bg1"/>
                </a:solidFill>
                <a:cs typeface="Arial" charset="0"/>
              </a:rPr>
              <a:t>(next to the font choice box)</a:t>
            </a:r>
          </a:p>
        </p:txBody>
      </p:sp>
      <p:sp>
        <p:nvSpPr>
          <p:cNvPr id="6" name="TextBox 38">
            <a:extLst>
              <a:ext uri="{FF2B5EF4-FFF2-40B4-BE49-F238E27FC236}">
                <a16:creationId xmlns:a16="http://schemas.microsoft.com/office/drawing/2014/main" id="{0A2E5778-7109-5D4A-96AC-20DACAA78560}"/>
              </a:ext>
            </a:extLst>
          </p:cNvPr>
          <p:cNvSpPr txBox="1">
            <a:spLocks noChangeArrowheads="1"/>
          </p:cNvSpPr>
          <p:nvPr userDrawn="1"/>
        </p:nvSpPr>
        <p:spPr bwMode="auto">
          <a:xfrm>
            <a:off x="171451" y="1716088"/>
            <a:ext cx="1536700" cy="125290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a:t>
            </a:r>
            <a:br>
              <a:rPr lang="en-GB" altLang="en-US" sz="700">
                <a:solidFill>
                  <a:schemeClr val="bg1"/>
                </a:solidFill>
                <a:cs typeface="Arial" charset="0"/>
              </a:rPr>
            </a:br>
            <a:r>
              <a:rPr lang="en-GB" altLang="en-US" sz="700">
                <a:solidFill>
                  <a:schemeClr val="bg1"/>
                </a:solidFill>
                <a:cs typeface="Arial" charset="0"/>
              </a:rPr>
              <a:t>(next to the font choice box)</a:t>
            </a:r>
          </a:p>
        </p:txBody>
      </p:sp>
      <p:sp>
        <p:nvSpPr>
          <p:cNvPr id="3" name="Title 2">
            <a:extLst>
              <a:ext uri="{FF2B5EF4-FFF2-40B4-BE49-F238E27FC236}">
                <a16:creationId xmlns:a16="http://schemas.microsoft.com/office/drawing/2014/main" id="{C8C27039-C761-9E49-8B46-A849EE04AC2C}"/>
              </a:ext>
            </a:extLst>
          </p:cNvPr>
          <p:cNvSpPr>
            <a:spLocks noGrp="1"/>
          </p:cNvSpPr>
          <p:nvPr>
            <p:ph type="title" hasCustomPrompt="1"/>
          </p:nvPr>
        </p:nvSpPr>
        <p:spPr bwMode="auto">
          <a:xfrm>
            <a:off x="0" y="3433762"/>
            <a:ext cx="12192000" cy="1138237"/>
          </a:xfrm>
          <a:prstGeom prst="rect">
            <a:avLst/>
          </a:prstGeom>
          <a:noFill/>
        </p:spPr>
        <p:txBody>
          <a:bodyPr lIns="612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1"/>
                </a:solidFill>
                <a:latin typeface="Arial" panose="020B0604020202020204" pitchFamily="34" charset="0"/>
                <a:ea typeface="+mn-ea"/>
                <a:cs typeface="Arial" panose="020B0604020202020204" pitchFamily="34" charset="0"/>
              </a:defRPr>
            </a:lvl1pPr>
          </a:lstStyle>
          <a:p>
            <a:r>
              <a:rPr lang="en-US" dirty="0"/>
              <a:t>Click to edit title slide</a:t>
            </a:r>
            <a:endParaRPr lang="en-GB" dirty="0"/>
          </a:p>
        </p:txBody>
      </p:sp>
      <p:sp>
        <p:nvSpPr>
          <p:cNvPr id="15" name="Text Placeholder 10">
            <a:extLst>
              <a:ext uri="{FF2B5EF4-FFF2-40B4-BE49-F238E27FC236}">
                <a16:creationId xmlns:a16="http://schemas.microsoft.com/office/drawing/2014/main" id="{2D504AC1-9C81-2246-965B-E72757B3B8BC}"/>
              </a:ext>
            </a:extLst>
          </p:cNvPr>
          <p:cNvSpPr>
            <a:spLocks noGrp="1"/>
          </p:cNvSpPr>
          <p:nvPr>
            <p:ph type="body" sz="quarter" idx="11"/>
          </p:nvPr>
        </p:nvSpPr>
        <p:spPr>
          <a:xfrm>
            <a:off x="633412" y="4890525"/>
            <a:ext cx="6739007" cy="754614"/>
          </a:xfrm>
          <a:prstGeom prst="rect">
            <a:avLst/>
          </a:prstGeom>
        </p:spPr>
        <p:txBody>
          <a:bodyPr lIns="0" tIns="0" rIns="0" bIns="0"/>
          <a:lstStyle>
            <a:lvl1pPr marL="0" indent="0">
              <a:buFontTx/>
              <a:buNone/>
              <a:defRPr sz="1600" b="1">
                <a:latin typeface="Arial" panose="020B0604020202020204" pitchFamily="34" charset="0"/>
                <a:cs typeface="Arial" panose="020B0604020202020204" pitchFamily="34" charset="0"/>
              </a:defRPr>
            </a:lvl1pPr>
            <a:lvl2pPr marL="0" indent="0">
              <a:spcBef>
                <a:spcPts val="300"/>
              </a:spcBef>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718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with preset imag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64C21E-C506-4749-ACC3-E3F7D987C2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41433"/>
          <a:stretch/>
        </p:blipFill>
        <p:spPr>
          <a:xfrm>
            <a:off x="0" y="1180260"/>
            <a:ext cx="12192000" cy="3452481"/>
          </a:xfrm>
          <a:prstGeom prst="rect">
            <a:avLst/>
          </a:prstGeom>
        </p:spPr>
      </p:pic>
      <p:sp>
        <p:nvSpPr>
          <p:cNvPr id="7" name="Title 2">
            <a:extLst>
              <a:ext uri="{FF2B5EF4-FFF2-40B4-BE49-F238E27FC236}">
                <a16:creationId xmlns:a16="http://schemas.microsoft.com/office/drawing/2014/main" id="{FB5DC2DF-062F-FD44-AEC2-BF18D440E2B5}"/>
              </a:ext>
            </a:extLst>
          </p:cNvPr>
          <p:cNvSpPr>
            <a:spLocks noGrp="1"/>
          </p:cNvSpPr>
          <p:nvPr>
            <p:ph type="title" hasCustomPrompt="1"/>
          </p:nvPr>
        </p:nvSpPr>
        <p:spPr bwMode="auto">
          <a:xfrm>
            <a:off x="0" y="3433762"/>
            <a:ext cx="12192000" cy="1138237"/>
          </a:xfrm>
          <a:prstGeom prst="rect">
            <a:avLst/>
          </a:prstGeom>
          <a:gradFill>
            <a:gsLst>
              <a:gs pos="8000">
                <a:srgbClr val="0070C0"/>
              </a:gs>
              <a:gs pos="95000">
                <a:srgbClr val="00275B"/>
              </a:gs>
            </a:gsLst>
            <a:lin ang="2700000" scaled="1"/>
          </a:gradFill>
        </p:spPr>
        <p:txBody>
          <a:bodyPr lIns="612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1"/>
                </a:solidFill>
                <a:latin typeface="Arial" panose="020B0604020202020204" pitchFamily="34" charset="0"/>
                <a:ea typeface="+mn-ea"/>
                <a:cs typeface="Arial" panose="020B0604020202020204" pitchFamily="34" charset="0"/>
              </a:defRPr>
            </a:lvl1pPr>
          </a:lstStyle>
          <a:p>
            <a:r>
              <a:rPr lang="en-US"/>
              <a:t>Click to edit title slide</a:t>
            </a:r>
            <a:endParaRPr lang="en-GB"/>
          </a:p>
        </p:txBody>
      </p:sp>
      <p:sp>
        <p:nvSpPr>
          <p:cNvPr id="9" name="Text Placeholder 10">
            <a:extLst>
              <a:ext uri="{FF2B5EF4-FFF2-40B4-BE49-F238E27FC236}">
                <a16:creationId xmlns:a16="http://schemas.microsoft.com/office/drawing/2014/main" id="{5B845BCB-1024-3F48-A541-C437189D9195}"/>
              </a:ext>
            </a:extLst>
          </p:cNvPr>
          <p:cNvSpPr>
            <a:spLocks noGrp="1"/>
          </p:cNvSpPr>
          <p:nvPr>
            <p:ph type="body" sz="quarter" idx="11"/>
          </p:nvPr>
        </p:nvSpPr>
        <p:spPr>
          <a:xfrm>
            <a:off x="633412" y="4890525"/>
            <a:ext cx="6739007" cy="754614"/>
          </a:xfrm>
          <a:prstGeom prst="rect">
            <a:avLst/>
          </a:prstGeom>
        </p:spPr>
        <p:txBody>
          <a:bodyPr lIns="0" tIns="0" rIns="0" bIns="0"/>
          <a:lstStyle>
            <a:lvl1pPr marL="0" indent="0">
              <a:buFontTx/>
              <a:buNone/>
              <a:defRPr sz="1600" b="1">
                <a:latin typeface="Arial" panose="020B0604020202020204" pitchFamily="34" charset="0"/>
                <a:cs typeface="Arial" panose="020B0604020202020204" pitchFamily="34" charset="0"/>
              </a:defRPr>
            </a:lvl1pPr>
            <a:lvl2pPr marL="0" indent="0">
              <a:spcBef>
                <a:spcPts val="300"/>
              </a:spcBef>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126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with preset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6DF61-6C73-B74E-84A4-3B5828F6D9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0" y="1175861"/>
            <a:ext cx="12181417" cy="2573885"/>
          </a:xfrm>
          <a:prstGeom prst="rect">
            <a:avLst/>
          </a:prstGeom>
        </p:spPr>
      </p:pic>
      <p:sp>
        <p:nvSpPr>
          <p:cNvPr id="7" name="Title 2">
            <a:extLst>
              <a:ext uri="{FF2B5EF4-FFF2-40B4-BE49-F238E27FC236}">
                <a16:creationId xmlns:a16="http://schemas.microsoft.com/office/drawing/2014/main" id="{FB5DC2DF-062F-FD44-AEC2-BF18D440E2B5}"/>
              </a:ext>
            </a:extLst>
          </p:cNvPr>
          <p:cNvSpPr>
            <a:spLocks noGrp="1"/>
          </p:cNvSpPr>
          <p:nvPr>
            <p:ph type="title" hasCustomPrompt="1"/>
          </p:nvPr>
        </p:nvSpPr>
        <p:spPr bwMode="auto">
          <a:xfrm>
            <a:off x="0" y="3433762"/>
            <a:ext cx="12192000" cy="1138237"/>
          </a:xfrm>
          <a:prstGeom prst="rect">
            <a:avLst/>
          </a:prstGeom>
          <a:gradFill>
            <a:gsLst>
              <a:gs pos="8000">
                <a:srgbClr val="0070C0"/>
              </a:gs>
              <a:gs pos="95000">
                <a:srgbClr val="00275B"/>
              </a:gs>
            </a:gsLst>
            <a:lin ang="2700000" scaled="1"/>
          </a:gradFill>
        </p:spPr>
        <p:txBody>
          <a:bodyPr lIns="612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1"/>
                </a:solidFill>
                <a:latin typeface="Arial" panose="020B0604020202020204" pitchFamily="34" charset="0"/>
                <a:ea typeface="+mn-ea"/>
                <a:cs typeface="Arial" panose="020B0604020202020204" pitchFamily="34" charset="0"/>
              </a:defRPr>
            </a:lvl1pPr>
          </a:lstStyle>
          <a:p>
            <a:r>
              <a:rPr lang="en-US"/>
              <a:t>Click to edit title slide</a:t>
            </a:r>
            <a:endParaRPr lang="en-GB"/>
          </a:p>
        </p:txBody>
      </p:sp>
      <p:sp>
        <p:nvSpPr>
          <p:cNvPr id="9" name="Text Placeholder 10">
            <a:extLst>
              <a:ext uri="{FF2B5EF4-FFF2-40B4-BE49-F238E27FC236}">
                <a16:creationId xmlns:a16="http://schemas.microsoft.com/office/drawing/2014/main" id="{26477AA8-3324-1F42-8B9C-DF4138430954}"/>
              </a:ext>
            </a:extLst>
          </p:cNvPr>
          <p:cNvSpPr>
            <a:spLocks noGrp="1"/>
          </p:cNvSpPr>
          <p:nvPr>
            <p:ph type="body" sz="quarter" idx="11"/>
          </p:nvPr>
        </p:nvSpPr>
        <p:spPr>
          <a:xfrm>
            <a:off x="633412" y="4890525"/>
            <a:ext cx="6739007" cy="754614"/>
          </a:xfrm>
          <a:prstGeom prst="rect">
            <a:avLst/>
          </a:prstGeom>
        </p:spPr>
        <p:txBody>
          <a:bodyPr lIns="0" tIns="0" rIns="0" bIns="0"/>
          <a:lstStyle>
            <a:lvl1pPr marL="0" indent="0">
              <a:buFontTx/>
              <a:buNone/>
              <a:defRPr sz="1600" b="1">
                <a:latin typeface="Arial" panose="020B0604020202020204" pitchFamily="34" charset="0"/>
                <a:cs typeface="Arial" panose="020B0604020202020204" pitchFamily="34" charset="0"/>
              </a:defRPr>
            </a:lvl1pPr>
            <a:lvl2pPr marL="0" indent="0">
              <a:spcBef>
                <a:spcPts val="300"/>
              </a:spcBef>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2502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ith preset imag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5F433D-BCB1-364C-AD12-7203D661C5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789"/>
          <a:stretch/>
        </p:blipFill>
        <p:spPr>
          <a:xfrm>
            <a:off x="-1" y="1178169"/>
            <a:ext cx="12192001" cy="3416803"/>
          </a:xfrm>
          <a:prstGeom prst="rect">
            <a:avLst/>
          </a:prstGeom>
        </p:spPr>
      </p:pic>
      <p:sp>
        <p:nvSpPr>
          <p:cNvPr id="7" name="Title 2">
            <a:extLst>
              <a:ext uri="{FF2B5EF4-FFF2-40B4-BE49-F238E27FC236}">
                <a16:creationId xmlns:a16="http://schemas.microsoft.com/office/drawing/2014/main" id="{FB5DC2DF-062F-FD44-AEC2-BF18D440E2B5}"/>
              </a:ext>
            </a:extLst>
          </p:cNvPr>
          <p:cNvSpPr>
            <a:spLocks noGrp="1"/>
          </p:cNvSpPr>
          <p:nvPr>
            <p:ph type="title" hasCustomPrompt="1"/>
          </p:nvPr>
        </p:nvSpPr>
        <p:spPr bwMode="auto">
          <a:xfrm>
            <a:off x="0" y="3433762"/>
            <a:ext cx="12192000" cy="1138237"/>
          </a:xfrm>
          <a:prstGeom prst="rect">
            <a:avLst/>
          </a:prstGeom>
          <a:gradFill>
            <a:gsLst>
              <a:gs pos="8000">
                <a:srgbClr val="0070C0"/>
              </a:gs>
              <a:gs pos="95000">
                <a:srgbClr val="00275B"/>
              </a:gs>
            </a:gsLst>
            <a:lin ang="2700000" scaled="1"/>
          </a:gradFill>
        </p:spPr>
        <p:txBody>
          <a:bodyPr lIns="612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1"/>
                </a:solidFill>
                <a:latin typeface="Arial" panose="020B0604020202020204" pitchFamily="34" charset="0"/>
                <a:ea typeface="+mn-ea"/>
                <a:cs typeface="Arial" panose="020B0604020202020204" pitchFamily="34" charset="0"/>
              </a:defRPr>
            </a:lvl1pPr>
          </a:lstStyle>
          <a:p>
            <a:r>
              <a:rPr lang="en-US"/>
              <a:t>Click to edit title slide</a:t>
            </a:r>
            <a:endParaRPr lang="en-GB"/>
          </a:p>
        </p:txBody>
      </p:sp>
      <p:sp>
        <p:nvSpPr>
          <p:cNvPr id="9" name="Text Placeholder 10">
            <a:extLst>
              <a:ext uri="{FF2B5EF4-FFF2-40B4-BE49-F238E27FC236}">
                <a16:creationId xmlns:a16="http://schemas.microsoft.com/office/drawing/2014/main" id="{73F99FB5-7774-7242-906F-64B9F353AA46}"/>
              </a:ext>
            </a:extLst>
          </p:cNvPr>
          <p:cNvSpPr>
            <a:spLocks noGrp="1"/>
          </p:cNvSpPr>
          <p:nvPr>
            <p:ph type="body" sz="quarter" idx="11"/>
          </p:nvPr>
        </p:nvSpPr>
        <p:spPr>
          <a:xfrm>
            <a:off x="633412" y="4890525"/>
            <a:ext cx="6739007" cy="754614"/>
          </a:xfrm>
          <a:prstGeom prst="rect">
            <a:avLst/>
          </a:prstGeom>
        </p:spPr>
        <p:txBody>
          <a:bodyPr lIns="0" tIns="0" rIns="0" bIns="0"/>
          <a:lstStyle>
            <a:lvl1pPr marL="0" indent="0">
              <a:buFontTx/>
              <a:buNone/>
              <a:defRPr sz="1600" b="1">
                <a:latin typeface="Arial" panose="020B0604020202020204" pitchFamily="34" charset="0"/>
                <a:cs typeface="Arial" panose="020B0604020202020204" pitchFamily="34" charset="0"/>
              </a:defRPr>
            </a:lvl1pPr>
            <a:lvl2pPr marL="0" indent="0">
              <a:spcBef>
                <a:spcPts val="300"/>
              </a:spcBef>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324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preset imag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A0381A-8285-4044-8EAE-D26A978ED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55" y="1176080"/>
            <a:ext cx="12187345" cy="2769631"/>
          </a:xfrm>
          <a:prstGeom prst="rect">
            <a:avLst/>
          </a:prstGeom>
        </p:spPr>
      </p:pic>
      <p:sp>
        <p:nvSpPr>
          <p:cNvPr id="7" name="Title 2">
            <a:extLst>
              <a:ext uri="{FF2B5EF4-FFF2-40B4-BE49-F238E27FC236}">
                <a16:creationId xmlns:a16="http://schemas.microsoft.com/office/drawing/2014/main" id="{FB5DC2DF-062F-FD44-AEC2-BF18D440E2B5}"/>
              </a:ext>
            </a:extLst>
          </p:cNvPr>
          <p:cNvSpPr>
            <a:spLocks noGrp="1"/>
          </p:cNvSpPr>
          <p:nvPr>
            <p:ph type="title" hasCustomPrompt="1"/>
          </p:nvPr>
        </p:nvSpPr>
        <p:spPr bwMode="auto">
          <a:xfrm>
            <a:off x="0" y="3433762"/>
            <a:ext cx="12192000" cy="1138237"/>
          </a:xfrm>
          <a:prstGeom prst="rect">
            <a:avLst/>
          </a:prstGeom>
          <a:gradFill>
            <a:gsLst>
              <a:gs pos="8000">
                <a:srgbClr val="0070C0"/>
              </a:gs>
              <a:gs pos="95000">
                <a:srgbClr val="00275B"/>
              </a:gs>
            </a:gsLst>
            <a:lin ang="2700000" scaled="1"/>
          </a:gradFill>
        </p:spPr>
        <p:txBody>
          <a:bodyPr lIns="612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1"/>
                </a:solidFill>
                <a:latin typeface="Arial" panose="020B0604020202020204" pitchFamily="34" charset="0"/>
                <a:ea typeface="+mn-ea"/>
                <a:cs typeface="Arial" panose="020B0604020202020204" pitchFamily="34" charset="0"/>
              </a:defRPr>
            </a:lvl1pPr>
          </a:lstStyle>
          <a:p>
            <a:r>
              <a:rPr lang="en-US"/>
              <a:t>Click to edit title slide</a:t>
            </a:r>
            <a:endParaRPr lang="en-GB"/>
          </a:p>
        </p:txBody>
      </p:sp>
      <p:sp>
        <p:nvSpPr>
          <p:cNvPr id="9" name="Text Placeholder 10">
            <a:extLst>
              <a:ext uri="{FF2B5EF4-FFF2-40B4-BE49-F238E27FC236}">
                <a16:creationId xmlns:a16="http://schemas.microsoft.com/office/drawing/2014/main" id="{57828077-81DA-5048-83FB-8B4A7B08C6F1}"/>
              </a:ext>
            </a:extLst>
          </p:cNvPr>
          <p:cNvSpPr>
            <a:spLocks noGrp="1"/>
          </p:cNvSpPr>
          <p:nvPr>
            <p:ph type="body" sz="quarter" idx="11"/>
          </p:nvPr>
        </p:nvSpPr>
        <p:spPr>
          <a:xfrm>
            <a:off x="633412" y="4890525"/>
            <a:ext cx="6739007" cy="754614"/>
          </a:xfrm>
          <a:prstGeom prst="rect">
            <a:avLst/>
          </a:prstGeom>
        </p:spPr>
        <p:txBody>
          <a:bodyPr lIns="0" tIns="0" rIns="0" bIns="0"/>
          <a:lstStyle>
            <a:lvl1pPr marL="0" indent="0">
              <a:buFontTx/>
              <a:buNone/>
              <a:defRPr sz="1600" b="1">
                <a:latin typeface="Arial" panose="020B0604020202020204" pitchFamily="34" charset="0"/>
                <a:cs typeface="Arial" panose="020B0604020202020204" pitchFamily="34" charset="0"/>
              </a:defRPr>
            </a:lvl1pPr>
            <a:lvl2pPr marL="0" indent="0">
              <a:spcBef>
                <a:spcPts val="300"/>
              </a:spcBef>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88005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with preset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BEC90B-7F4F-414D-9437-4FCA3E68AB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 b="-20956"/>
          <a:stretch/>
        </p:blipFill>
        <p:spPr>
          <a:xfrm>
            <a:off x="-2579" y="1179665"/>
            <a:ext cx="12196688" cy="2838450"/>
          </a:xfrm>
          <a:prstGeom prst="rect">
            <a:avLst/>
          </a:prstGeom>
        </p:spPr>
      </p:pic>
      <p:sp>
        <p:nvSpPr>
          <p:cNvPr id="7" name="Title 2">
            <a:extLst>
              <a:ext uri="{FF2B5EF4-FFF2-40B4-BE49-F238E27FC236}">
                <a16:creationId xmlns:a16="http://schemas.microsoft.com/office/drawing/2014/main" id="{FB5DC2DF-062F-FD44-AEC2-BF18D440E2B5}"/>
              </a:ext>
            </a:extLst>
          </p:cNvPr>
          <p:cNvSpPr>
            <a:spLocks noGrp="1"/>
          </p:cNvSpPr>
          <p:nvPr>
            <p:ph type="title" hasCustomPrompt="1"/>
          </p:nvPr>
        </p:nvSpPr>
        <p:spPr bwMode="auto">
          <a:xfrm>
            <a:off x="0" y="3433762"/>
            <a:ext cx="12192000" cy="1138237"/>
          </a:xfrm>
          <a:prstGeom prst="rect">
            <a:avLst/>
          </a:prstGeom>
          <a:gradFill>
            <a:gsLst>
              <a:gs pos="8000">
                <a:srgbClr val="0070C0"/>
              </a:gs>
              <a:gs pos="95000">
                <a:srgbClr val="00275B"/>
              </a:gs>
            </a:gsLst>
            <a:lin ang="2700000" scaled="1"/>
          </a:gradFill>
        </p:spPr>
        <p:txBody>
          <a:bodyPr lIns="612000" rIns="180000" anchor="ctr"/>
          <a:lstStyle>
            <a:lvl1pPr marL="0" indent="0" algn="l" rtl="0" eaLnBrk="0" fontAlgn="base" hangingPunct="0">
              <a:lnSpc>
                <a:spcPct val="100000"/>
              </a:lnSpc>
              <a:spcBef>
                <a:spcPct val="0"/>
              </a:spcBef>
              <a:spcAft>
                <a:spcPts val="0"/>
              </a:spcAft>
              <a:buClrTx/>
              <a:buFont typeface="Wingdings" panose="05000000000000000000" pitchFamily="2" charset="2"/>
              <a:buNone/>
              <a:defRPr lang="en-GB" sz="2800" b="0" dirty="0">
                <a:solidFill>
                  <a:schemeClr val="bg1"/>
                </a:solidFill>
                <a:latin typeface="Arial" panose="020B0604020202020204" pitchFamily="34" charset="0"/>
                <a:ea typeface="+mn-ea"/>
                <a:cs typeface="Arial" panose="020B0604020202020204" pitchFamily="34" charset="0"/>
              </a:defRPr>
            </a:lvl1pPr>
          </a:lstStyle>
          <a:p>
            <a:r>
              <a:rPr lang="en-US"/>
              <a:t>Click to edit title slide</a:t>
            </a:r>
            <a:endParaRPr lang="en-GB"/>
          </a:p>
        </p:txBody>
      </p:sp>
      <p:sp>
        <p:nvSpPr>
          <p:cNvPr id="8" name="Text Placeholder 10">
            <a:extLst>
              <a:ext uri="{FF2B5EF4-FFF2-40B4-BE49-F238E27FC236}">
                <a16:creationId xmlns:a16="http://schemas.microsoft.com/office/drawing/2014/main" id="{1D9425AF-2B12-604C-B1AE-72E193C22CFD}"/>
              </a:ext>
            </a:extLst>
          </p:cNvPr>
          <p:cNvSpPr>
            <a:spLocks noGrp="1"/>
          </p:cNvSpPr>
          <p:nvPr>
            <p:ph type="body" sz="quarter" idx="11"/>
          </p:nvPr>
        </p:nvSpPr>
        <p:spPr>
          <a:xfrm>
            <a:off x="633412" y="4890525"/>
            <a:ext cx="6739007" cy="754614"/>
          </a:xfrm>
          <a:prstGeom prst="rect">
            <a:avLst/>
          </a:prstGeom>
        </p:spPr>
        <p:txBody>
          <a:bodyPr lIns="0" tIns="0" rIns="0" bIns="0"/>
          <a:lstStyle>
            <a:lvl1pPr marL="0" indent="0">
              <a:buFontTx/>
              <a:buNone/>
              <a:defRPr sz="1600" b="1">
                <a:latin typeface="Arial" panose="020B0604020202020204" pitchFamily="34" charset="0"/>
                <a:cs typeface="Arial" panose="020B0604020202020204" pitchFamily="34" charset="0"/>
              </a:defRPr>
            </a:lvl1pPr>
            <a:lvl2pPr marL="0" indent="0">
              <a:spcBef>
                <a:spcPts val="300"/>
              </a:spcBef>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1036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_plain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660EA9-5737-D747-AF85-423789FC4CC7}"/>
              </a:ext>
            </a:extLst>
          </p:cNvPr>
          <p:cNvSpPr>
            <a:spLocks noGrp="1"/>
          </p:cNvSpPr>
          <p:nvPr>
            <p:ph type="title" hasCustomPrompt="1"/>
          </p:nvPr>
        </p:nvSpPr>
        <p:spPr>
          <a:xfrm>
            <a:off x="623888" y="1907390"/>
            <a:ext cx="10515600" cy="1325563"/>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4" name="Text Placeholder 3">
            <a:extLst>
              <a:ext uri="{FF2B5EF4-FFF2-40B4-BE49-F238E27FC236}">
                <a16:creationId xmlns:a16="http://schemas.microsoft.com/office/drawing/2014/main" id="{18D1FDC8-AA5D-D74A-87D8-0B1D4D6841A0}"/>
              </a:ext>
            </a:extLst>
          </p:cNvPr>
          <p:cNvSpPr>
            <a:spLocks noGrp="1"/>
          </p:cNvSpPr>
          <p:nvPr>
            <p:ph type="body" sz="quarter" idx="11"/>
          </p:nvPr>
        </p:nvSpPr>
        <p:spPr>
          <a:xfrm>
            <a:off x="623888" y="3429000"/>
            <a:ext cx="105156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1552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28" userDrawn="1">
          <p15:clr>
            <a:srgbClr val="FBAE40"/>
          </p15:clr>
        </p15:guide>
        <p15:guide id="2" orient="horz" pos="4176" userDrawn="1">
          <p15:clr>
            <a:srgbClr val="FBAE40"/>
          </p15:clr>
        </p15:guide>
        <p15:guide id="3" pos="384" userDrawn="1">
          <p15:clr>
            <a:srgbClr val="FBAE40"/>
          </p15:clr>
        </p15:guide>
        <p15:guide id="4" orient="horz" pos="3672" userDrawn="1">
          <p15:clr>
            <a:srgbClr val="FBAE40"/>
          </p15:clr>
        </p15:guide>
        <p15:guide id="5" pos="72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_insert image">
    <p:spTree>
      <p:nvGrpSpPr>
        <p:cNvPr id="1" name=""/>
        <p:cNvGrpSpPr/>
        <p:nvPr/>
      </p:nvGrpSpPr>
      <p:grpSpPr>
        <a:xfrm>
          <a:off x="0" y="0"/>
          <a:ext cx="0" cy="0"/>
          <a:chOff x="0" y="0"/>
          <a:chExt cx="0" cy="0"/>
        </a:xfrm>
      </p:grpSpPr>
      <p:sp>
        <p:nvSpPr>
          <p:cNvPr id="6" name="Picture Placeholder 30">
            <a:extLst>
              <a:ext uri="{FF2B5EF4-FFF2-40B4-BE49-F238E27FC236}">
                <a16:creationId xmlns:a16="http://schemas.microsoft.com/office/drawing/2014/main" id="{450B2633-22FC-BB4E-9307-3EBE3FB673F7}"/>
              </a:ext>
            </a:extLst>
          </p:cNvPr>
          <p:cNvSpPr>
            <a:spLocks noGrp="1"/>
          </p:cNvSpPr>
          <p:nvPr>
            <p:ph type="pic" sz="quarter" idx="10"/>
          </p:nvPr>
        </p:nvSpPr>
        <p:spPr>
          <a:xfrm>
            <a:off x="4450588" y="1"/>
            <a:ext cx="7741412" cy="5602288"/>
          </a:xfrm>
          <a:prstGeom prst="rect">
            <a:avLst/>
          </a:prstGeom>
          <a:solidFill>
            <a:schemeClr val="bg1">
              <a:lumMod val="95000"/>
            </a:schemeClr>
          </a:solidFill>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a:t>
            </a:r>
            <a:endParaRPr lang="en-GB" noProof="0"/>
          </a:p>
        </p:txBody>
      </p:sp>
      <p:sp>
        <p:nvSpPr>
          <p:cNvPr id="13" name="Rectangle 36">
            <a:extLst>
              <a:ext uri="{FF2B5EF4-FFF2-40B4-BE49-F238E27FC236}">
                <a16:creationId xmlns:a16="http://schemas.microsoft.com/office/drawing/2014/main" id="{5C05532A-E4A3-D141-84BB-3ECD90C08AC4}"/>
              </a:ext>
            </a:extLst>
          </p:cNvPr>
          <p:cNvSpPr txBox="1">
            <a:spLocks noChangeArrowheads="1"/>
          </p:cNvSpPr>
          <p:nvPr userDrawn="1"/>
        </p:nvSpPr>
        <p:spPr bwMode="auto">
          <a:xfrm>
            <a:off x="0" y="5602288"/>
            <a:ext cx="12192000" cy="132689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sp>
        <p:nvSpPr>
          <p:cNvPr id="7" name="Rectangle 36">
            <a:extLst>
              <a:ext uri="{FF2B5EF4-FFF2-40B4-BE49-F238E27FC236}">
                <a16:creationId xmlns:a16="http://schemas.microsoft.com/office/drawing/2014/main" id="{584A61D4-C223-F84D-B0B6-586DEFAFED2B}"/>
              </a:ext>
            </a:extLst>
          </p:cNvPr>
          <p:cNvSpPr txBox="1">
            <a:spLocks noChangeArrowheads="1"/>
          </p:cNvSpPr>
          <p:nvPr userDrawn="1"/>
        </p:nvSpPr>
        <p:spPr bwMode="auto">
          <a:xfrm>
            <a:off x="0" y="5602287"/>
            <a:ext cx="12192000" cy="1224367"/>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sp>
        <p:nvSpPr>
          <p:cNvPr id="16" name="Title 1">
            <a:extLst>
              <a:ext uri="{FF2B5EF4-FFF2-40B4-BE49-F238E27FC236}">
                <a16:creationId xmlns:a16="http://schemas.microsoft.com/office/drawing/2014/main" id="{D20F4906-A87E-3D4F-A8CD-54161FB7C0F3}"/>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4" name="TextBox 37">
            <a:extLst>
              <a:ext uri="{FF2B5EF4-FFF2-40B4-BE49-F238E27FC236}">
                <a16:creationId xmlns:a16="http://schemas.microsoft.com/office/drawing/2014/main" id="{C3178BAC-82DF-114B-AF54-826DC9C48CBE}"/>
              </a:ext>
            </a:extLst>
          </p:cNvPr>
          <p:cNvSpPr txBox="1">
            <a:spLocks noChangeArrowheads="1"/>
          </p:cNvSpPr>
          <p:nvPr userDrawn="1"/>
        </p:nvSpPr>
        <p:spPr bwMode="auto">
          <a:xfrm>
            <a:off x="10502902" y="1716088"/>
            <a:ext cx="1536699" cy="125290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a:t>
            </a:r>
            <a:br>
              <a:rPr lang="en-GB" altLang="en-US" sz="700">
                <a:solidFill>
                  <a:schemeClr val="bg1"/>
                </a:solidFill>
                <a:cs typeface="Arial" charset="0"/>
              </a:rPr>
            </a:br>
            <a:r>
              <a:rPr lang="en-GB" altLang="en-US" sz="700">
                <a:solidFill>
                  <a:schemeClr val="bg1"/>
                </a:solidFill>
                <a:cs typeface="Arial" charset="0"/>
              </a:rPr>
              <a:t>(next to the font choice box)</a:t>
            </a:r>
          </a:p>
        </p:txBody>
      </p:sp>
      <p:sp>
        <p:nvSpPr>
          <p:cNvPr id="17" name="Text Placeholder 3">
            <a:extLst>
              <a:ext uri="{FF2B5EF4-FFF2-40B4-BE49-F238E27FC236}">
                <a16:creationId xmlns:a16="http://schemas.microsoft.com/office/drawing/2014/main" id="{90DFAC21-9ED2-0448-B474-0F407158DC96}"/>
              </a:ext>
            </a:extLst>
          </p:cNvPr>
          <p:cNvSpPr>
            <a:spLocks noGrp="1"/>
          </p:cNvSpPr>
          <p:nvPr>
            <p:ph type="body" sz="quarter" idx="11"/>
          </p:nvPr>
        </p:nvSpPr>
        <p:spPr>
          <a:xfrm>
            <a:off x="623889" y="3429000"/>
            <a:ext cx="38267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A picture containing drawing&#10;&#10;Description automatically generated">
            <a:extLst>
              <a:ext uri="{FF2B5EF4-FFF2-40B4-BE49-F238E27FC236}">
                <a16:creationId xmlns:a16="http://schemas.microsoft.com/office/drawing/2014/main" id="{96234E77-92F2-9945-A3B0-20E6C31555BB}"/>
              </a:ext>
            </a:extLst>
          </p:cNvPr>
          <p:cNvPicPr>
            <a:picLocks noChangeAspect="1"/>
          </p:cNvPicPr>
          <p:nvPr userDrawn="1"/>
        </p:nvPicPr>
        <p:blipFill>
          <a:blip r:embed="rId2"/>
          <a:stretch>
            <a:fillRect/>
          </a:stretch>
        </p:blipFill>
        <p:spPr>
          <a:xfrm>
            <a:off x="9820656" y="5876197"/>
            <a:ext cx="1769423" cy="77488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B1BF9F4-9A6A-C541-8021-CD485CFA5F9B}"/>
              </a:ext>
            </a:extLst>
          </p:cNvPr>
          <p:cNvPicPr>
            <a:picLocks noChangeAspect="1"/>
          </p:cNvPicPr>
          <p:nvPr userDrawn="1"/>
        </p:nvPicPr>
        <p:blipFill>
          <a:blip r:embed="rId3"/>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212660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_preset image 1">
    <p:spTree>
      <p:nvGrpSpPr>
        <p:cNvPr id="1" name=""/>
        <p:cNvGrpSpPr/>
        <p:nvPr/>
      </p:nvGrpSpPr>
      <p:grpSpPr>
        <a:xfrm>
          <a:off x="0" y="0"/>
          <a:ext cx="0" cy="0"/>
          <a:chOff x="0" y="0"/>
          <a:chExt cx="0" cy="0"/>
        </a:xfrm>
      </p:grpSpPr>
      <p:sp>
        <p:nvSpPr>
          <p:cNvPr id="13" name="Rectangle 36">
            <a:extLst>
              <a:ext uri="{FF2B5EF4-FFF2-40B4-BE49-F238E27FC236}">
                <a16:creationId xmlns:a16="http://schemas.microsoft.com/office/drawing/2014/main" id="{5C05532A-E4A3-D141-84BB-3ECD90C08AC4}"/>
              </a:ext>
            </a:extLst>
          </p:cNvPr>
          <p:cNvSpPr txBox="1">
            <a:spLocks noChangeArrowheads="1"/>
          </p:cNvSpPr>
          <p:nvPr userDrawn="1"/>
        </p:nvSpPr>
        <p:spPr bwMode="auto">
          <a:xfrm>
            <a:off x="0" y="5602288"/>
            <a:ext cx="12192000" cy="132689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pic>
        <p:nvPicPr>
          <p:cNvPr id="8" name="Picture 7" descr="cid:image001.jpg@01D57ABE.B30FCDF0">
            <a:extLst>
              <a:ext uri="{FF2B5EF4-FFF2-40B4-BE49-F238E27FC236}">
                <a16:creationId xmlns:a16="http://schemas.microsoft.com/office/drawing/2014/main" id="{14C79096-C8B5-5946-838B-C9A68FD52BFF}"/>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462780" y="-13064"/>
            <a:ext cx="7756114" cy="5615351"/>
          </a:xfrm>
          <a:prstGeom prst="rect">
            <a:avLst/>
          </a:prstGeom>
          <a:noFill/>
          <a:ln>
            <a:noFill/>
          </a:ln>
        </p:spPr>
      </p:pic>
      <p:sp>
        <p:nvSpPr>
          <p:cNvPr id="18" name="Title 1">
            <a:extLst>
              <a:ext uri="{FF2B5EF4-FFF2-40B4-BE49-F238E27FC236}">
                <a16:creationId xmlns:a16="http://schemas.microsoft.com/office/drawing/2014/main" id="{997D18E7-9406-7D45-A50F-5CD4D7D8A26D}"/>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6" name="Text Placeholder 3">
            <a:extLst>
              <a:ext uri="{FF2B5EF4-FFF2-40B4-BE49-F238E27FC236}">
                <a16:creationId xmlns:a16="http://schemas.microsoft.com/office/drawing/2014/main" id="{8700AD3E-9768-AF44-8634-BA47B5EE820E}"/>
              </a:ext>
            </a:extLst>
          </p:cNvPr>
          <p:cNvSpPr>
            <a:spLocks noGrp="1"/>
          </p:cNvSpPr>
          <p:nvPr>
            <p:ph type="body" sz="quarter" idx="11"/>
          </p:nvPr>
        </p:nvSpPr>
        <p:spPr>
          <a:xfrm>
            <a:off x="623889" y="3429000"/>
            <a:ext cx="38267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drawing&#10;&#10;Description automatically generated">
            <a:extLst>
              <a:ext uri="{FF2B5EF4-FFF2-40B4-BE49-F238E27FC236}">
                <a16:creationId xmlns:a16="http://schemas.microsoft.com/office/drawing/2014/main" id="{7333D829-55DF-4E42-8F98-408C7A806DA2}"/>
              </a:ext>
            </a:extLst>
          </p:cNvPr>
          <p:cNvPicPr>
            <a:picLocks noChangeAspect="1"/>
          </p:cNvPicPr>
          <p:nvPr userDrawn="1"/>
        </p:nvPicPr>
        <p:blipFill>
          <a:blip r:embed="rId3"/>
          <a:stretch>
            <a:fillRect/>
          </a:stretch>
        </p:blipFill>
        <p:spPr>
          <a:xfrm>
            <a:off x="9820656" y="5876197"/>
            <a:ext cx="1769423" cy="77488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4ECC880-EEFB-964F-933B-8AAC7CF53D0C}"/>
              </a:ext>
            </a:extLst>
          </p:cNvPr>
          <p:cNvPicPr>
            <a:picLocks noChangeAspect="1"/>
          </p:cNvPicPr>
          <p:nvPr userDrawn="1"/>
        </p:nvPicPr>
        <p:blipFill>
          <a:blip r:embed="rId4"/>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376373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preset imag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E10E8C-241D-2B4D-AD86-0B2C1AC319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6590" y="0"/>
            <a:ext cx="7747534" cy="5619776"/>
          </a:xfrm>
          <a:prstGeom prst="rect">
            <a:avLst/>
          </a:prstGeom>
        </p:spPr>
      </p:pic>
      <p:sp>
        <p:nvSpPr>
          <p:cNvPr id="7" name="Rectangle 36">
            <a:extLst>
              <a:ext uri="{FF2B5EF4-FFF2-40B4-BE49-F238E27FC236}">
                <a16:creationId xmlns:a16="http://schemas.microsoft.com/office/drawing/2014/main" id="{5C05532A-E4A3-D141-84BB-3ECD90C08AC4}"/>
              </a:ext>
            </a:extLst>
          </p:cNvPr>
          <p:cNvSpPr txBox="1">
            <a:spLocks noChangeArrowheads="1"/>
          </p:cNvSpPr>
          <p:nvPr userDrawn="1"/>
        </p:nvSpPr>
        <p:spPr bwMode="auto">
          <a:xfrm>
            <a:off x="0" y="5602288"/>
            <a:ext cx="12192000" cy="132689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sp>
        <p:nvSpPr>
          <p:cNvPr id="15" name="Title 1">
            <a:extLst>
              <a:ext uri="{FF2B5EF4-FFF2-40B4-BE49-F238E27FC236}">
                <a16:creationId xmlns:a16="http://schemas.microsoft.com/office/drawing/2014/main" id="{C1CA9626-F4F3-9D48-8E53-12A1CE22314B}"/>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8" name="Text Placeholder 3">
            <a:extLst>
              <a:ext uri="{FF2B5EF4-FFF2-40B4-BE49-F238E27FC236}">
                <a16:creationId xmlns:a16="http://schemas.microsoft.com/office/drawing/2014/main" id="{0C772900-5CC7-D34D-B3B4-6E451EE6A799}"/>
              </a:ext>
            </a:extLst>
          </p:cNvPr>
          <p:cNvSpPr>
            <a:spLocks noGrp="1"/>
          </p:cNvSpPr>
          <p:nvPr>
            <p:ph type="body" sz="quarter" idx="11"/>
          </p:nvPr>
        </p:nvSpPr>
        <p:spPr>
          <a:xfrm>
            <a:off x="623889" y="3429000"/>
            <a:ext cx="38267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A picture containing drawing&#10;&#10;Description automatically generated">
            <a:extLst>
              <a:ext uri="{FF2B5EF4-FFF2-40B4-BE49-F238E27FC236}">
                <a16:creationId xmlns:a16="http://schemas.microsoft.com/office/drawing/2014/main" id="{6DC15766-EF01-814F-BE6E-F5DA6C4B27A8}"/>
              </a:ext>
            </a:extLst>
          </p:cNvPr>
          <p:cNvPicPr>
            <a:picLocks noChangeAspect="1"/>
          </p:cNvPicPr>
          <p:nvPr userDrawn="1"/>
        </p:nvPicPr>
        <p:blipFill>
          <a:blip r:embed="rId3"/>
          <a:stretch>
            <a:fillRect/>
          </a:stretch>
        </p:blipFill>
        <p:spPr>
          <a:xfrm>
            <a:off x="9820656" y="5876197"/>
            <a:ext cx="1769423" cy="77488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F5C5E91-AE84-1343-98AF-BD0C898C1954}"/>
              </a:ext>
            </a:extLst>
          </p:cNvPr>
          <p:cNvPicPr>
            <a:picLocks noChangeAspect="1"/>
          </p:cNvPicPr>
          <p:nvPr userDrawn="1"/>
        </p:nvPicPr>
        <p:blipFill>
          <a:blip r:embed="rId4"/>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37389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5DCB-5BDA-9F4A-85C0-0B13D45F963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51E98A08-C3FA-DE4F-BC84-52D4E21B88E9}"/>
              </a:ext>
            </a:extLst>
          </p:cNvPr>
          <p:cNvSpPr>
            <a:spLocks noGrp="1"/>
          </p:cNvSpPr>
          <p:nvPr>
            <p:ph type="ftr" sz="quarter" idx="10"/>
          </p:nvPr>
        </p:nvSpPr>
        <p:spPr/>
        <p:txBody>
          <a:bodyPr/>
          <a:lstStyle/>
          <a:p>
            <a:r>
              <a:rPr lang="en-GB"/>
              <a:t>exacqVision Technical Support Training</a:t>
            </a:r>
          </a:p>
        </p:txBody>
      </p:sp>
      <p:sp>
        <p:nvSpPr>
          <p:cNvPr id="4" name="Text Placeholder 4">
            <a:extLst>
              <a:ext uri="{FF2B5EF4-FFF2-40B4-BE49-F238E27FC236}">
                <a16:creationId xmlns:a16="http://schemas.microsoft.com/office/drawing/2014/main" id="{A40F704F-322A-874C-843C-B6D72331E626}"/>
              </a:ext>
            </a:extLst>
          </p:cNvPr>
          <p:cNvSpPr>
            <a:spLocks noGrp="1"/>
          </p:cNvSpPr>
          <p:nvPr>
            <p:ph type="body" sz="quarter" idx="11"/>
          </p:nvPr>
        </p:nvSpPr>
        <p:spPr>
          <a:xfrm>
            <a:off x="624419" y="1144590"/>
            <a:ext cx="7135282" cy="4833130"/>
          </a:xfrm>
          <a:prstGeom prst="rect">
            <a:avLst/>
          </a:prstGeom>
        </p:spPr>
        <p:txBody>
          <a:bodyPr r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3">
            <a:extLst>
              <a:ext uri="{FF2B5EF4-FFF2-40B4-BE49-F238E27FC236}">
                <a16:creationId xmlns:a16="http://schemas.microsoft.com/office/drawing/2014/main" id="{4CB34AD5-7D9E-0C42-80D7-3D57A7913D2C}"/>
              </a:ext>
            </a:extLst>
          </p:cNvPr>
          <p:cNvSpPr>
            <a:spLocks noGrp="1"/>
          </p:cNvSpPr>
          <p:nvPr>
            <p:ph type="pic" sz="quarter" idx="12"/>
          </p:nvPr>
        </p:nvSpPr>
        <p:spPr>
          <a:xfrm>
            <a:off x="8235950" y="1168100"/>
            <a:ext cx="3331636" cy="4784609"/>
          </a:xfrm>
          <a:prstGeom prst="rect">
            <a:avLst/>
          </a:prstGeo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21061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reset imag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0DDF19-C989-9148-B15F-8444D1694DD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64827" y="13064"/>
            <a:ext cx="7763462" cy="5585254"/>
          </a:xfrm>
          <a:prstGeom prst="rect">
            <a:avLst/>
          </a:prstGeom>
        </p:spPr>
      </p:pic>
      <p:sp>
        <p:nvSpPr>
          <p:cNvPr id="8" name="Rectangle 36">
            <a:extLst>
              <a:ext uri="{FF2B5EF4-FFF2-40B4-BE49-F238E27FC236}">
                <a16:creationId xmlns:a16="http://schemas.microsoft.com/office/drawing/2014/main" id="{4BBE6F25-0B28-6749-86D7-13A80B1087AA}"/>
              </a:ext>
            </a:extLst>
          </p:cNvPr>
          <p:cNvSpPr txBox="1">
            <a:spLocks noChangeArrowheads="1"/>
          </p:cNvSpPr>
          <p:nvPr userDrawn="1"/>
        </p:nvSpPr>
        <p:spPr bwMode="auto">
          <a:xfrm>
            <a:off x="0" y="5602288"/>
            <a:ext cx="12192000" cy="132689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sp>
        <p:nvSpPr>
          <p:cNvPr id="15" name="Title 1">
            <a:extLst>
              <a:ext uri="{FF2B5EF4-FFF2-40B4-BE49-F238E27FC236}">
                <a16:creationId xmlns:a16="http://schemas.microsoft.com/office/drawing/2014/main" id="{736953DD-A4CC-974E-9421-E6C4A6100880}"/>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4" name="Text Placeholder 3">
            <a:extLst>
              <a:ext uri="{FF2B5EF4-FFF2-40B4-BE49-F238E27FC236}">
                <a16:creationId xmlns:a16="http://schemas.microsoft.com/office/drawing/2014/main" id="{8F6776D7-D9F2-E342-9143-D0DD73155379}"/>
              </a:ext>
            </a:extLst>
          </p:cNvPr>
          <p:cNvSpPr>
            <a:spLocks noGrp="1"/>
          </p:cNvSpPr>
          <p:nvPr>
            <p:ph type="body" sz="quarter" idx="11"/>
          </p:nvPr>
        </p:nvSpPr>
        <p:spPr>
          <a:xfrm>
            <a:off x="623889" y="3429000"/>
            <a:ext cx="38267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A picture containing drawing&#10;&#10;Description automatically generated">
            <a:extLst>
              <a:ext uri="{FF2B5EF4-FFF2-40B4-BE49-F238E27FC236}">
                <a16:creationId xmlns:a16="http://schemas.microsoft.com/office/drawing/2014/main" id="{C6BFE639-95ED-BE4C-B08E-5C34D2575650}"/>
              </a:ext>
            </a:extLst>
          </p:cNvPr>
          <p:cNvPicPr>
            <a:picLocks noChangeAspect="1"/>
          </p:cNvPicPr>
          <p:nvPr userDrawn="1"/>
        </p:nvPicPr>
        <p:blipFill>
          <a:blip r:embed="rId3"/>
          <a:stretch>
            <a:fillRect/>
          </a:stretch>
        </p:blipFill>
        <p:spPr>
          <a:xfrm>
            <a:off x="9820656" y="5876197"/>
            <a:ext cx="1769423" cy="77488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844BB78-3810-6645-9C18-B5B5037ADC08}"/>
              </a:ext>
            </a:extLst>
          </p:cNvPr>
          <p:cNvPicPr>
            <a:picLocks noChangeAspect="1"/>
          </p:cNvPicPr>
          <p:nvPr userDrawn="1"/>
        </p:nvPicPr>
        <p:blipFill>
          <a:blip r:embed="rId4"/>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2196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preset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A7D58A-D49A-BC47-937B-FDFB699841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9"/>
          <a:stretch/>
        </p:blipFill>
        <p:spPr>
          <a:xfrm>
            <a:off x="4469205" y="0"/>
            <a:ext cx="7777659" cy="5602286"/>
          </a:xfrm>
          <a:prstGeom prst="rect">
            <a:avLst/>
          </a:prstGeom>
        </p:spPr>
      </p:pic>
      <p:sp>
        <p:nvSpPr>
          <p:cNvPr id="8" name="Rectangle 36">
            <a:extLst>
              <a:ext uri="{FF2B5EF4-FFF2-40B4-BE49-F238E27FC236}">
                <a16:creationId xmlns:a16="http://schemas.microsoft.com/office/drawing/2014/main" id="{C8AC1F87-10E3-6040-AD35-2217D44BC134}"/>
              </a:ext>
            </a:extLst>
          </p:cNvPr>
          <p:cNvSpPr txBox="1">
            <a:spLocks noChangeArrowheads="1"/>
          </p:cNvSpPr>
          <p:nvPr userDrawn="1"/>
        </p:nvSpPr>
        <p:spPr bwMode="auto">
          <a:xfrm>
            <a:off x="0" y="5602288"/>
            <a:ext cx="12192000" cy="132689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sp>
        <p:nvSpPr>
          <p:cNvPr id="15" name="Title 1">
            <a:extLst>
              <a:ext uri="{FF2B5EF4-FFF2-40B4-BE49-F238E27FC236}">
                <a16:creationId xmlns:a16="http://schemas.microsoft.com/office/drawing/2014/main" id="{41B5CAE0-0288-0C41-8835-C2AEDD921BFE}"/>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4" name="Text Placeholder 3">
            <a:extLst>
              <a:ext uri="{FF2B5EF4-FFF2-40B4-BE49-F238E27FC236}">
                <a16:creationId xmlns:a16="http://schemas.microsoft.com/office/drawing/2014/main" id="{2FE50C11-38ED-3644-9A09-150985F81A06}"/>
              </a:ext>
            </a:extLst>
          </p:cNvPr>
          <p:cNvSpPr>
            <a:spLocks noGrp="1"/>
          </p:cNvSpPr>
          <p:nvPr>
            <p:ph type="body" sz="quarter" idx="11"/>
          </p:nvPr>
        </p:nvSpPr>
        <p:spPr>
          <a:xfrm>
            <a:off x="623889" y="3429000"/>
            <a:ext cx="38267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A picture containing drawing&#10;&#10;Description automatically generated">
            <a:extLst>
              <a:ext uri="{FF2B5EF4-FFF2-40B4-BE49-F238E27FC236}">
                <a16:creationId xmlns:a16="http://schemas.microsoft.com/office/drawing/2014/main" id="{601ED135-E795-5B41-833D-72FC01A849CC}"/>
              </a:ext>
            </a:extLst>
          </p:cNvPr>
          <p:cNvPicPr>
            <a:picLocks noChangeAspect="1"/>
          </p:cNvPicPr>
          <p:nvPr userDrawn="1"/>
        </p:nvPicPr>
        <p:blipFill>
          <a:blip r:embed="rId3"/>
          <a:stretch>
            <a:fillRect/>
          </a:stretch>
        </p:blipFill>
        <p:spPr>
          <a:xfrm>
            <a:off x="9820656" y="5876197"/>
            <a:ext cx="1769423" cy="77488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073A565-59C3-D842-9024-66CA1C3C10AA}"/>
              </a:ext>
            </a:extLst>
          </p:cNvPr>
          <p:cNvPicPr>
            <a:picLocks noChangeAspect="1"/>
          </p:cNvPicPr>
          <p:nvPr userDrawn="1"/>
        </p:nvPicPr>
        <p:blipFill>
          <a:blip r:embed="rId4"/>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164259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preset imag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ED7328-62C1-F642-9C3F-8C69F169E8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73447" y="0"/>
            <a:ext cx="7768281" cy="5602287"/>
          </a:xfrm>
          <a:prstGeom prst="rect">
            <a:avLst/>
          </a:prstGeom>
        </p:spPr>
      </p:pic>
      <p:sp>
        <p:nvSpPr>
          <p:cNvPr id="8" name="Rectangle 36">
            <a:extLst>
              <a:ext uri="{FF2B5EF4-FFF2-40B4-BE49-F238E27FC236}">
                <a16:creationId xmlns:a16="http://schemas.microsoft.com/office/drawing/2014/main" id="{CFA0254A-8435-854F-9710-D77D06CD2EE0}"/>
              </a:ext>
            </a:extLst>
          </p:cNvPr>
          <p:cNvSpPr txBox="1">
            <a:spLocks noChangeArrowheads="1"/>
          </p:cNvSpPr>
          <p:nvPr userDrawn="1"/>
        </p:nvSpPr>
        <p:spPr bwMode="auto">
          <a:xfrm>
            <a:off x="0" y="5602288"/>
            <a:ext cx="12192000" cy="132689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sp>
        <p:nvSpPr>
          <p:cNvPr id="15" name="Title 1">
            <a:extLst>
              <a:ext uri="{FF2B5EF4-FFF2-40B4-BE49-F238E27FC236}">
                <a16:creationId xmlns:a16="http://schemas.microsoft.com/office/drawing/2014/main" id="{8E503061-7F79-D442-B3C9-77804AF227AC}"/>
              </a:ext>
            </a:extLst>
          </p:cNvPr>
          <p:cNvSpPr>
            <a:spLocks noGrp="1"/>
          </p:cNvSpPr>
          <p:nvPr>
            <p:ph type="title" hasCustomPrompt="1"/>
          </p:nvPr>
        </p:nvSpPr>
        <p:spPr>
          <a:xfrm>
            <a:off x="623888" y="2328421"/>
            <a:ext cx="3826700" cy="904532"/>
          </a:xfrm>
          <a:prstGeom prst="rect">
            <a:avLst/>
          </a:prstGeom>
        </p:spPr>
        <p:txBody>
          <a:bodyPr anchor="b" anchorCtr="0"/>
          <a:lstStyle>
            <a:lvl1pPr>
              <a:defRPr sz="2800" b="0">
                <a:solidFill>
                  <a:schemeClr val="bg1"/>
                </a:solidFill>
                <a:latin typeface="Arial" panose="020B0604020202020204" pitchFamily="34" charset="0"/>
                <a:cs typeface="Arial" panose="020B0604020202020204" pitchFamily="34" charset="0"/>
              </a:defRPr>
            </a:lvl1pPr>
          </a:lstStyle>
          <a:p>
            <a:r>
              <a:rPr lang="en-GB"/>
              <a:t>Click to edit divider title</a:t>
            </a:r>
            <a:endParaRPr lang="en-US"/>
          </a:p>
        </p:txBody>
      </p:sp>
      <p:sp>
        <p:nvSpPr>
          <p:cNvPr id="13" name="Text Placeholder 3">
            <a:extLst>
              <a:ext uri="{FF2B5EF4-FFF2-40B4-BE49-F238E27FC236}">
                <a16:creationId xmlns:a16="http://schemas.microsoft.com/office/drawing/2014/main" id="{6DC391A9-5E99-094C-A078-954668107B5E}"/>
              </a:ext>
            </a:extLst>
          </p:cNvPr>
          <p:cNvSpPr>
            <a:spLocks noGrp="1"/>
          </p:cNvSpPr>
          <p:nvPr>
            <p:ph type="body" sz="quarter" idx="11"/>
          </p:nvPr>
        </p:nvSpPr>
        <p:spPr>
          <a:xfrm>
            <a:off x="623889" y="3429000"/>
            <a:ext cx="3826700" cy="1891439"/>
          </a:xfrm>
          <a:prstGeom prst="rect">
            <a:avLst/>
          </a:prstGeom>
        </p:spPr>
        <p:txBody>
          <a:bodyPr/>
          <a:lstStyle>
            <a:lvl1pPr marL="228600" indent="-228600">
              <a:buFont typeface="Wingdings" pitchFamily="2" charset="2"/>
              <a:buChar char="§"/>
              <a:defRPr sz="1800">
                <a:solidFill>
                  <a:schemeClr val="bg1"/>
                </a:solidFill>
                <a:latin typeface="Arial" panose="020B0604020202020204" pitchFamily="34" charset="0"/>
                <a:cs typeface="Arial" panose="020B0604020202020204" pitchFamily="34" charset="0"/>
              </a:defRPr>
            </a:lvl1pPr>
            <a:lvl2pPr marL="6858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3pPr>
            <a:lvl4pPr marL="1600200" indent="-228600">
              <a:buFont typeface="Wingdings"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Font typeface="Wingdings" pitchFamily="2" charset="2"/>
              <a:buChar char="§"/>
              <a:defRPr sz="14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A picture containing drawing&#10;&#10;Description automatically generated">
            <a:extLst>
              <a:ext uri="{FF2B5EF4-FFF2-40B4-BE49-F238E27FC236}">
                <a16:creationId xmlns:a16="http://schemas.microsoft.com/office/drawing/2014/main" id="{2EFDDC4F-223E-1A40-9FDF-57B1BB8AE449}"/>
              </a:ext>
            </a:extLst>
          </p:cNvPr>
          <p:cNvPicPr>
            <a:picLocks noChangeAspect="1"/>
          </p:cNvPicPr>
          <p:nvPr userDrawn="1"/>
        </p:nvPicPr>
        <p:blipFill>
          <a:blip r:embed="rId3"/>
          <a:stretch>
            <a:fillRect/>
          </a:stretch>
        </p:blipFill>
        <p:spPr>
          <a:xfrm>
            <a:off x="9820656" y="5876197"/>
            <a:ext cx="1769423" cy="77488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C79454B-CAF2-1742-B4BA-689FE9F14953}"/>
              </a:ext>
            </a:extLst>
          </p:cNvPr>
          <p:cNvPicPr>
            <a:picLocks noChangeAspect="1"/>
          </p:cNvPicPr>
          <p:nvPr userDrawn="1"/>
        </p:nvPicPr>
        <p:blipFill>
          <a:blip r:embed="rId4"/>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14492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5139-1CF6-4218-946A-7DA099BC510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821C8C-1FA4-4184-8C4B-80A0802B5F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2727AB4B-47FA-45F7-B89B-90A51E035E75}"/>
              </a:ext>
            </a:extLst>
          </p:cNvPr>
          <p:cNvSpPr>
            <a:spLocks noGrp="1"/>
          </p:cNvSpPr>
          <p:nvPr>
            <p:ph type="sldNum" sz="quarter" idx="10"/>
          </p:nvPr>
        </p:nvSpPr>
        <p:spPr/>
        <p:txBody>
          <a:bodyPr/>
          <a:lstStyle/>
          <a:p>
            <a:fld id="{E99A2CF1-F191-1D44-8B5B-0615DD3BCF71}" type="slidenum">
              <a:rPr lang="en-US" smtClean="0"/>
              <a:t>‹#›</a:t>
            </a:fld>
            <a:endParaRPr lang="en-US"/>
          </a:p>
        </p:txBody>
      </p:sp>
    </p:spTree>
    <p:extLst>
      <p:ext uri="{BB962C8B-B14F-4D97-AF65-F5344CB8AC3E}">
        <p14:creationId xmlns:p14="http://schemas.microsoft.com/office/powerpoint/2010/main" val="14702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Rectangle 37"/>
          <p:cNvSpPr>
            <a:spLocks noGrp="1" noChangeArrowheads="1"/>
          </p:cNvSpPr>
          <p:nvPr>
            <p:ph type="subTitle" sz="quarter" idx="1"/>
          </p:nvPr>
        </p:nvSpPr>
        <p:spPr>
          <a:xfrm>
            <a:off x="633945" y="288928"/>
            <a:ext cx="10562167" cy="277813"/>
          </a:xfrm>
          <a:prstGeom prst="rect">
            <a:avLst/>
          </a:prstGeom>
        </p:spPr>
        <p:txBody>
          <a:bodyPr/>
          <a:lstStyle>
            <a:lvl1pPr marL="0" indent="0">
              <a:lnSpc>
                <a:spcPct val="100000"/>
              </a:lnSpc>
              <a:spcBef>
                <a:spcPct val="0"/>
              </a:spcBef>
              <a:spcAft>
                <a:spcPts val="0"/>
              </a:spcAft>
              <a:buNone/>
              <a:defRPr sz="1400" b="0">
                <a:solidFill>
                  <a:schemeClr val="tx1"/>
                </a:solidFill>
              </a:defRPr>
            </a:lvl1pPr>
          </a:lstStyle>
          <a:p>
            <a:r>
              <a:rPr lang="en-US"/>
              <a:t>Click to edit Master subtitle style</a:t>
            </a:r>
            <a:endParaRPr lang="en-GB"/>
          </a:p>
        </p:txBody>
      </p:sp>
      <p:sp>
        <p:nvSpPr>
          <p:cNvPr id="5" name="Text Placeholder 22"/>
          <p:cNvSpPr>
            <a:spLocks noGrp="1"/>
          </p:cNvSpPr>
          <p:nvPr>
            <p:ph type="body" sz="quarter" idx="11"/>
          </p:nvPr>
        </p:nvSpPr>
        <p:spPr>
          <a:xfrm>
            <a:off x="633942" y="5340210"/>
            <a:ext cx="6629644"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9" name="TextBox 8"/>
          <p:cNvSpPr txBox="1">
            <a:spLocks noChangeArrowheads="1"/>
          </p:cNvSpPr>
          <p:nvPr userDrawn="1"/>
        </p:nvSpPr>
        <p:spPr bwMode="auto">
          <a:xfrm>
            <a:off x="10502902" y="2863853"/>
            <a:ext cx="1536700" cy="125290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a:t>
            </a:r>
            <a:br>
              <a:rPr lang="en-GB" altLang="en-US" sz="700">
                <a:solidFill>
                  <a:schemeClr val="bg1"/>
                </a:solidFill>
                <a:cs typeface="Arial" charset="0"/>
              </a:rPr>
            </a:br>
            <a:r>
              <a:rPr lang="en-GB" altLang="en-US" sz="700">
                <a:solidFill>
                  <a:schemeClr val="bg1"/>
                </a:solidFill>
                <a:cs typeface="Arial" charset="0"/>
              </a:rPr>
              <a:t>(next to the font choice box)</a:t>
            </a:r>
          </a:p>
        </p:txBody>
      </p:sp>
      <p:sp>
        <p:nvSpPr>
          <p:cNvPr id="10" name="TextBox 35"/>
          <p:cNvSpPr txBox="1">
            <a:spLocks noChangeArrowheads="1"/>
          </p:cNvSpPr>
          <p:nvPr userDrawn="1"/>
        </p:nvSpPr>
        <p:spPr bwMode="auto">
          <a:xfrm>
            <a:off x="171451" y="2863853"/>
            <a:ext cx="1536700" cy="125290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a:t>
            </a:r>
            <a:br>
              <a:rPr lang="en-GB" altLang="en-US" sz="700">
                <a:solidFill>
                  <a:schemeClr val="bg1"/>
                </a:solidFill>
                <a:cs typeface="Arial" charset="0"/>
              </a:rPr>
            </a:br>
            <a:r>
              <a:rPr lang="en-GB" altLang="en-US" sz="700">
                <a:solidFill>
                  <a:schemeClr val="bg1"/>
                </a:solidFill>
                <a:cs typeface="Arial" charset="0"/>
              </a:rPr>
              <a:t>(next to the font choice box)</a:t>
            </a:r>
          </a:p>
        </p:txBody>
      </p:sp>
      <p:sp>
        <p:nvSpPr>
          <p:cNvPr id="6" name="Picture Placeholder 33"/>
          <p:cNvSpPr>
            <a:spLocks noGrp="1"/>
          </p:cNvSpPr>
          <p:nvPr>
            <p:ph type="pic" sz="quarter" idx="10"/>
          </p:nvPr>
        </p:nvSpPr>
        <p:spPr>
          <a:xfrm>
            <a:off x="-1" y="1716088"/>
            <a:ext cx="12192001" cy="3430800"/>
          </a:xfrm>
          <a:prstGeom prst="rect">
            <a:avLst/>
          </a:prstGeom>
          <a:effectLst/>
        </p:spPr>
        <p:txBody>
          <a:bodyPr rtlCol="0" anchor="ctr">
            <a:normAutofit/>
          </a:bodyPr>
          <a:lstStyle>
            <a:lvl1pPr marL="0" indent="0" algn="ctr">
              <a:buNone/>
              <a:defRPr>
                <a:solidFill>
                  <a:schemeClr val="bg2">
                    <a:lumMod val="60000"/>
                    <a:lumOff val="40000"/>
                  </a:schemeClr>
                </a:solidFill>
              </a:defRPr>
            </a:lvl1pPr>
          </a:lstStyle>
          <a:p>
            <a:pPr lvl="0"/>
            <a:r>
              <a:rPr lang="en-US" noProof="0"/>
              <a:t>Click icon to add picture</a:t>
            </a:r>
            <a:endParaRPr lang="en-GB" noProof="0"/>
          </a:p>
        </p:txBody>
      </p:sp>
      <p:sp>
        <p:nvSpPr>
          <p:cNvPr id="8" name="Title 1"/>
          <p:cNvSpPr>
            <a:spLocks noGrp="1"/>
          </p:cNvSpPr>
          <p:nvPr>
            <p:ph type="title"/>
          </p:nvPr>
        </p:nvSpPr>
        <p:spPr>
          <a:xfrm>
            <a:off x="633944" y="644950"/>
            <a:ext cx="10943167" cy="966365"/>
          </a:xfrm>
        </p:spPr>
        <p:txBody>
          <a:bodyPr/>
          <a:lstStyle>
            <a:lvl1pPr>
              <a:defRPr sz="3200"/>
            </a:lvl1pPr>
          </a:lstStyle>
          <a:p>
            <a:r>
              <a:rPr lang="en-US"/>
              <a:t>Click to edit Master title style</a:t>
            </a:r>
            <a:endParaRPr lang="en-GB"/>
          </a:p>
        </p:txBody>
      </p:sp>
      <p:grpSp>
        <p:nvGrpSpPr>
          <p:cNvPr id="12" name="Group 37"/>
          <p:cNvGrpSpPr>
            <a:grpSpLocks/>
          </p:cNvGrpSpPr>
          <p:nvPr userDrawn="1"/>
        </p:nvGrpSpPr>
        <p:grpSpPr bwMode="white">
          <a:xfrm>
            <a:off x="-753534" y="0"/>
            <a:ext cx="654051" cy="6865938"/>
            <a:chOff x="-565302" y="0"/>
            <a:chExt cx="490967" cy="6865432"/>
          </a:xfrm>
        </p:grpSpPr>
        <p:sp>
          <p:nvSpPr>
            <p:cNvPr id="13" name="Rectangle 12"/>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4" name="Group 13"/>
            <p:cNvGrpSpPr>
              <a:grpSpLocks/>
            </p:cNvGrpSpPr>
            <p:nvPr userDrawn="1"/>
          </p:nvGrpSpPr>
          <p:grpSpPr bwMode="white">
            <a:xfrm>
              <a:off x="-307801" y="1143000"/>
              <a:ext cx="233465" cy="4572000"/>
              <a:chOff x="-361009" y="1143000"/>
              <a:chExt cx="286674" cy="4572000"/>
            </a:xfrm>
          </p:grpSpPr>
          <p:cxnSp>
            <p:nvCxnSpPr>
              <p:cNvPr id="29" name="Straight Connector 28"/>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28"/>
            <p:cNvGrpSpPr>
              <a:grpSpLocks/>
            </p:cNvGrpSpPr>
            <p:nvPr userDrawn="1"/>
          </p:nvGrpSpPr>
          <p:grpSpPr bwMode="white">
            <a:xfrm>
              <a:off x="-307801" y="0"/>
              <a:ext cx="233466" cy="6865432"/>
              <a:chOff x="-564989" y="0"/>
              <a:chExt cx="490654" cy="6865432"/>
            </a:xfrm>
          </p:grpSpPr>
          <p:cxnSp>
            <p:nvCxnSpPr>
              <p:cNvPr id="23" name="Straight Connector 22"/>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7" name="TextBox 16"/>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8" name="TextBox 17"/>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9" name="TextBox 18"/>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0" name="TextBox 19"/>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1" name="TextBox 20"/>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2" name="TextBox 21"/>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0" name="Group 39"/>
          <p:cNvGrpSpPr/>
          <p:nvPr userDrawn="1"/>
        </p:nvGrpSpPr>
        <p:grpSpPr bwMode="white">
          <a:xfrm>
            <a:off x="4" y="-325436"/>
            <a:ext cx="12192000" cy="233362"/>
            <a:chOff x="3" y="-325436"/>
            <a:chExt cx="9144000" cy="233362"/>
          </a:xfrm>
        </p:grpSpPr>
        <p:sp>
          <p:nvSpPr>
            <p:cNvPr id="41" name="Rectangle 40"/>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Straight Connector 41"/>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7" name="Picture 36" descr="A picture containing drawing&#10;&#10;Description automatically generated">
            <a:extLst>
              <a:ext uri="{FF2B5EF4-FFF2-40B4-BE49-F238E27FC236}">
                <a16:creationId xmlns:a16="http://schemas.microsoft.com/office/drawing/2014/main" id="{0FEE1523-1465-B146-BD05-7A8670A4DA23}"/>
              </a:ext>
            </a:extLst>
          </p:cNvPr>
          <p:cNvPicPr>
            <a:picLocks noChangeAspect="1"/>
          </p:cNvPicPr>
          <p:nvPr userDrawn="1"/>
        </p:nvPicPr>
        <p:blipFill>
          <a:blip r:embed="rId2"/>
          <a:stretch>
            <a:fillRect/>
          </a:stretch>
        </p:blipFill>
        <p:spPr>
          <a:xfrm>
            <a:off x="9820656" y="5876197"/>
            <a:ext cx="1769423" cy="774885"/>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3AC171E2-CFCD-6F4D-83E5-5236C1C41060}"/>
              </a:ext>
            </a:extLst>
          </p:cNvPr>
          <p:cNvPicPr>
            <a:picLocks noChangeAspect="1"/>
          </p:cNvPicPr>
          <p:nvPr userDrawn="1"/>
        </p:nvPicPr>
        <p:blipFill>
          <a:blip r:embed="rId3"/>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25908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2 ">
    <p:spTree>
      <p:nvGrpSpPr>
        <p:cNvPr id="1" name=""/>
        <p:cNvGrpSpPr/>
        <p:nvPr/>
      </p:nvGrpSpPr>
      <p:grpSpPr>
        <a:xfrm>
          <a:off x="0" y="0"/>
          <a:ext cx="0" cy="0"/>
          <a:chOff x="0" y="0"/>
          <a:chExt cx="0" cy="0"/>
        </a:xfrm>
      </p:grpSpPr>
      <p:sp>
        <p:nvSpPr>
          <p:cNvPr id="4" name="Rectangle 3"/>
          <p:cNvSpPr/>
          <p:nvPr userDrawn="1"/>
        </p:nvSpPr>
        <p:spPr>
          <a:xfrm>
            <a:off x="0" y="-1"/>
            <a:ext cx="12192000" cy="342900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36"/>
          <p:cNvSpPr txBox="1">
            <a:spLocks noChangeArrowheads="1"/>
          </p:cNvSpPr>
          <p:nvPr userDrawn="1"/>
        </p:nvSpPr>
        <p:spPr bwMode="auto">
          <a:xfrm>
            <a:off x="10502901" y="1063626"/>
            <a:ext cx="1536700" cy="125290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a:t>
            </a:r>
            <a:br>
              <a:rPr lang="en-GB" altLang="en-US" sz="700">
                <a:solidFill>
                  <a:schemeClr val="bg1"/>
                </a:solidFill>
                <a:cs typeface="Arial" charset="0"/>
              </a:rPr>
            </a:br>
            <a:r>
              <a:rPr lang="en-GB" altLang="en-US" sz="700">
                <a:solidFill>
                  <a:schemeClr val="bg1"/>
                </a:solidFill>
                <a:cs typeface="Arial" charset="0"/>
              </a:rPr>
              <a:t>(next to the font choice box)</a:t>
            </a:r>
          </a:p>
        </p:txBody>
      </p:sp>
      <p:sp>
        <p:nvSpPr>
          <p:cNvPr id="7" name="TextBox 37"/>
          <p:cNvSpPr txBox="1">
            <a:spLocks noChangeArrowheads="1"/>
          </p:cNvSpPr>
          <p:nvPr userDrawn="1"/>
        </p:nvSpPr>
        <p:spPr bwMode="auto">
          <a:xfrm>
            <a:off x="171451" y="1063626"/>
            <a:ext cx="1536700" cy="1252907"/>
          </a:xfrm>
          <a:prstGeom prst="rect">
            <a:avLst/>
          </a:prstGeom>
          <a:solidFill>
            <a:srgbClr val="F5C4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defRPr/>
            </a:pPr>
            <a:r>
              <a:rPr lang="en-GB" altLang="en-US" sz="1000">
                <a:solidFill>
                  <a:schemeClr val="bg1"/>
                </a:solidFill>
                <a:cs typeface="Arial" charset="0"/>
              </a:rPr>
              <a:t>If you can read this </a:t>
            </a:r>
            <a:r>
              <a:rPr lang="en-GB" altLang="en-US" sz="1000" b="1">
                <a:solidFill>
                  <a:schemeClr val="bg1"/>
                </a:solidFill>
                <a:cs typeface="Arial" charset="0"/>
              </a:rPr>
              <a:t>Click on the icon to choose a picture </a:t>
            </a:r>
            <a:r>
              <a:rPr lang="en-GB" altLang="en-US" sz="1000">
                <a:solidFill>
                  <a:schemeClr val="bg1"/>
                </a:solidFill>
                <a:cs typeface="Arial" charset="0"/>
              </a:rPr>
              <a:t>or </a:t>
            </a:r>
            <a:br>
              <a:rPr lang="en-GB" altLang="en-US" sz="1000">
                <a:solidFill>
                  <a:schemeClr val="bg1"/>
                </a:solidFill>
                <a:cs typeface="Arial" charset="0"/>
              </a:rPr>
            </a:br>
            <a:r>
              <a:rPr lang="en-GB" altLang="en-US" sz="1000" b="1">
                <a:solidFill>
                  <a:schemeClr val="bg1"/>
                </a:solidFill>
                <a:cs typeface="Arial" charset="0"/>
              </a:rPr>
              <a:t>Reset the slide</a:t>
            </a:r>
            <a:r>
              <a:rPr lang="en-GB" altLang="en-US" sz="1000">
                <a:solidFill>
                  <a:schemeClr val="bg1"/>
                </a:solidFill>
                <a:cs typeface="Arial" charset="0"/>
              </a:rPr>
              <a:t>.</a:t>
            </a:r>
          </a:p>
          <a:p>
            <a:pPr algn="ctr" eaLnBrk="1" hangingPunct="1">
              <a:defRPr/>
            </a:pPr>
            <a:r>
              <a:rPr lang="en-GB" altLang="en-US" sz="700">
                <a:solidFill>
                  <a:schemeClr val="bg1"/>
                </a:solidFill>
                <a:cs typeface="Arial" charset="0"/>
              </a:rPr>
              <a:t>To Reset: Right click on the slide thumbnail and select ‘reset slide’ or choose the ‘Reset’ button on the ‘Home’ ribbon </a:t>
            </a:r>
            <a:br>
              <a:rPr lang="en-GB" altLang="en-US" sz="700">
                <a:solidFill>
                  <a:schemeClr val="bg1"/>
                </a:solidFill>
                <a:cs typeface="Arial" charset="0"/>
              </a:rPr>
            </a:br>
            <a:r>
              <a:rPr lang="en-GB" altLang="en-US" sz="700">
                <a:solidFill>
                  <a:schemeClr val="bg1"/>
                </a:solidFill>
                <a:cs typeface="Arial" charset="0"/>
              </a:rPr>
              <a:t>(next to the font choice box)</a:t>
            </a:r>
          </a:p>
        </p:txBody>
      </p:sp>
      <p:sp>
        <p:nvSpPr>
          <p:cNvPr id="8" name="Picture Placeholder 30"/>
          <p:cNvSpPr>
            <a:spLocks noGrp="1"/>
          </p:cNvSpPr>
          <p:nvPr>
            <p:ph type="pic" sz="quarter" idx="10"/>
          </p:nvPr>
        </p:nvSpPr>
        <p:spPr>
          <a:xfrm>
            <a:off x="0" y="1"/>
            <a:ext cx="12192000" cy="3429000"/>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a:t>Click icon to add picture</a:t>
            </a:r>
            <a:endParaRPr lang="en-GB" noProof="0"/>
          </a:p>
        </p:txBody>
      </p:sp>
      <p:sp>
        <p:nvSpPr>
          <p:cNvPr id="9" name="Rectangle 37"/>
          <p:cNvSpPr>
            <a:spLocks noGrp="1" noChangeArrowheads="1"/>
          </p:cNvSpPr>
          <p:nvPr>
            <p:ph type="subTitle" sz="quarter" idx="1" hasCustomPrompt="1"/>
          </p:nvPr>
        </p:nvSpPr>
        <p:spPr>
          <a:xfrm>
            <a:off x="0" y="-2"/>
            <a:ext cx="12192000" cy="406402"/>
          </a:xfrm>
          <a:prstGeom prst="rect">
            <a:avLst/>
          </a:prstGeom>
          <a:gradFill>
            <a:gsLst>
              <a:gs pos="8000">
                <a:srgbClr val="0070C0"/>
              </a:gs>
              <a:gs pos="95000">
                <a:srgbClr val="00275B"/>
              </a:gs>
            </a:gsLst>
            <a:lin ang="2700000" scaled="1"/>
          </a:gradFill>
          <a:effectLst/>
        </p:spPr>
        <p:txBody>
          <a:bodyPr lIns="756000" tIns="72000" rIns="72000" bIns="36000" anchor="ctr">
            <a:noAutofit/>
          </a:bodyPr>
          <a:lstStyle>
            <a:lvl1pPr marL="0" indent="0">
              <a:spcBef>
                <a:spcPct val="0"/>
              </a:spcBef>
              <a:buNone/>
              <a:defRPr sz="1400" b="0">
                <a:solidFill>
                  <a:schemeClr val="bg1"/>
                </a:solidFill>
              </a:defRPr>
            </a:lvl1pPr>
          </a:lstStyle>
          <a:p>
            <a:r>
              <a:rPr lang="en-US"/>
              <a:t>Click to edit Business Unit</a:t>
            </a:r>
            <a:endParaRPr lang="en-GB"/>
          </a:p>
        </p:txBody>
      </p:sp>
      <p:sp>
        <p:nvSpPr>
          <p:cNvPr id="10" name="Text Placeholder 22"/>
          <p:cNvSpPr>
            <a:spLocks noGrp="1"/>
          </p:cNvSpPr>
          <p:nvPr>
            <p:ph type="body" sz="quarter" idx="13"/>
          </p:nvPr>
        </p:nvSpPr>
        <p:spPr>
          <a:xfrm>
            <a:off x="623888" y="4850355"/>
            <a:ext cx="6629644" cy="839322"/>
          </a:xfrm>
          <a:prstGeom prst="rect">
            <a:avLst/>
          </a:prstGeom>
        </p:spPr>
        <p:txBody>
          <a:bodyPr lIns="0" rIns="0"/>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solidFill>
                  <a:schemeClr val="tx1"/>
                </a:solidFill>
              </a:defRPr>
            </a:lvl3pPr>
            <a:lvl4pPr marL="361950" indent="-179388">
              <a:defRPr>
                <a:solidFill>
                  <a:schemeClr val="tx1"/>
                </a:solidFill>
              </a:defRPr>
            </a:lvl4pPr>
            <a:lvl5pPr marL="542925" indent="-179388">
              <a:defRPr>
                <a:solidFill>
                  <a:schemeClr val="tx1"/>
                </a:solidFill>
              </a:defRPr>
            </a:lvl5pPr>
            <a:lvl6pPr marL="714375" indent="-179388">
              <a:defRPr>
                <a:solidFill>
                  <a:schemeClr val="tx1"/>
                </a:solidFill>
              </a:defRPr>
            </a:lvl6pPr>
            <a:lvl7pPr marL="895350" indent="-160338">
              <a:spcBef>
                <a:spcPts val="0"/>
              </a:spcBef>
              <a:buSzPct val="80000"/>
              <a:defRPr sz="1200"/>
            </a:lvl7pPr>
          </a:lstStyle>
          <a:p>
            <a:pPr lvl="0"/>
            <a:r>
              <a:rPr lang="en-US"/>
              <a:t>Click to edit Master text styles</a:t>
            </a:r>
          </a:p>
          <a:p>
            <a:pPr lvl="1"/>
            <a:r>
              <a:rPr lang="en-US"/>
              <a:t>Second level</a:t>
            </a:r>
          </a:p>
        </p:txBody>
      </p:sp>
      <p:sp>
        <p:nvSpPr>
          <p:cNvPr id="13" name="Title 3"/>
          <p:cNvSpPr>
            <a:spLocks noGrp="1"/>
          </p:cNvSpPr>
          <p:nvPr>
            <p:ph type="title"/>
          </p:nvPr>
        </p:nvSpPr>
        <p:spPr>
          <a:xfrm>
            <a:off x="623888" y="3552825"/>
            <a:ext cx="10943167" cy="1130910"/>
          </a:xfrm>
        </p:spPr>
        <p:txBody>
          <a:bodyPr anchor="t"/>
          <a:lstStyle>
            <a:lvl1pPr>
              <a:defRPr sz="3200"/>
            </a:lvl1pPr>
          </a:lstStyle>
          <a:p>
            <a:r>
              <a:rPr lang="en-US"/>
              <a:t>Click to edit Master title style</a:t>
            </a:r>
            <a:endParaRPr lang="en-GB"/>
          </a:p>
        </p:txBody>
      </p:sp>
      <p:grpSp>
        <p:nvGrpSpPr>
          <p:cNvPr id="14" name="Group 39"/>
          <p:cNvGrpSpPr>
            <a:grpSpLocks/>
          </p:cNvGrpSpPr>
          <p:nvPr userDrawn="1"/>
        </p:nvGrpSpPr>
        <p:grpSpPr bwMode="white">
          <a:xfrm>
            <a:off x="-753534" y="0"/>
            <a:ext cx="654051" cy="6865938"/>
            <a:chOff x="-565302" y="0"/>
            <a:chExt cx="490967" cy="6865432"/>
          </a:xfrm>
        </p:grpSpPr>
        <p:sp>
          <p:nvSpPr>
            <p:cNvPr id="15" name="Rectangle 14"/>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6" name="Group 41"/>
            <p:cNvGrpSpPr>
              <a:grpSpLocks/>
            </p:cNvGrpSpPr>
            <p:nvPr userDrawn="1"/>
          </p:nvGrpSpPr>
          <p:grpSpPr bwMode="white">
            <a:xfrm>
              <a:off x="-307801" y="1143000"/>
              <a:ext cx="233465" cy="4572000"/>
              <a:chOff x="-361009" y="1143000"/>
              <a:chExt cx="286674" cy="4572000"/>
            </a:xfrm>
          </p:grpSpPr>
          <p:cxnSp>
            <p:nvCxnSpPr>
              <p:cNvPr id="31" name="Straight Connector 30"/>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28"/>
            <p:cNvGrpSpPr>
              <a:grpSpLocks/>
            </p:cNvGrpSpPr>
            <p:nvPr userDrawn="1"/>
          </p:nvGrpSpPr>
          <p:grpSpPr bwMode="white">
            <a:xfrm>
              <a:off x="-307801" y="0"/>
              <a:ext cx="233466" cy="6865432"/>
              <a:chOff x="-564989" y="0"/>
              <a:chExt cx="490654" cy="6865432"/>
            </a:xfrm>
          </p:grpSpPr>
          <p:cxnSp>
            <p:nvCxnSpPr>
              <p:cNvPr id="25" name="Straight Connector 24"/>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43"/>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9" name="TextBox 44"/>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0" name="TextBox 45"/>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1" name="TextBox 46"/>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2" name="TextBox 47"/>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3" name="TextBox 48"/>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4" name="TextBox 49"/>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1" name="Group 40"/>
          <p:cNvGrpSpPr/>
          <p:nvPr userDrawn="1"/>
        </p:nvGrpSpPr>
        <p:grpSpPr bwMode="white">
          <a:xfrm>
            <a:off x="4" y="-325436"/>
            <a:ext cx="12192000" cy="233362"/>
            <a:chOff x="3" y="-325436"/>
            <a:chExt cx="9144000" cy="233362"/>
          </a:xfrm>
        </p:grpSpPr>
        <p:sp>
          <p:nvSpPr>
            <p:cNvPr id="42" name="Rectangle 41"/>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3" name="Straight Connector 42"/>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8" name="Picture 37" descr="A picture containing drawing&#10;&#10;Description automatically generated">
            <a:extLst>
              <a:ext uri="{FF2B5EF4-FFF2-40B4-BE49-F238E27FC236}">
                <a16:creationId xmlns:a16="http://schemas.microsoft.com/office/drawing/2014/main" id="{86C680AF-4BD1-C54A-A6A8-5C039D95F53C}"/>
              </a:ext>
            </a:extLst>
          </p:cNvPr>
          <p:cNvPicPr>
            <a:picLocks noChangeAspect="1"/>
          </p:cNvPicPr>
          <p:nvPr userDrawn="1"/>
        </p:nvPicPr>
        <p:blipFill>
          <a:blip r:embed="rId2"/>
          <a:stretch>
            <a:fillRect/>
          </a:stretch>
        </p:blipFill>
        <p:spPr>
          <a:xfrm>
            <a:off x="9820656" y="5876197"/>
            <a:ext cx="1769423" cy="774885"/>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001776E2-C542-8D4F-8909-A5BDAE58E20D}"/>
              </a:ext>
            </a:extLst>
          </p:cNvPr>
          <p:cNvPicPr>
            <a:picLocks noChangeAspect="1"/>
          </p:cNvPicPr>
          <p:nvPr userDrawn="1"/>
        </p:nvPicPr>
        <p:blipFill>
          <a:blip r:embed="rId3"/>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10126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624419" y="1144589"/>
            <a:ext cx="7135282" cy="5218111"/>
          </a:xfrm>
        </p:spPr>
        <p:txBody>
          <a:bodyPr/>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3"/>
          <p:cNvSpPr>
            <a:spLocks noGrp="1"/>
          </p:cNvSpPr>
          <p:nvPr>
            <p:ph type="pic" sz="quarter" idx="12"/>
          </p:nvPr>
        </p:nvSpPr>
        <p:spPr>
          <a:xfrm>
            <a:off x="8235950" y="1136015"/>
            <a:ext cx="3331636" cy="5165725"/>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3" name="Footer Placeholder 2">
            <a:extLst>
              <a:ext uri="{FF2B5EF4-FFF2-40B4-BE49-F238E27FC236}">
                <a16:creationId xmlns:a16="http://schemas.microsoft.com/office/drawing/2014/main" id="{E4CA447E-4E50-F344-8A36-ADD4AF6A500B}"/>
              </a:ext>
            </a:extLst>
          </p:cNvPr>
          <p:cNvSpPr>
            <a:spLocks noGrp="1"/>
          </p:cNvSpPr>
          <p:nvPr>
            <p:ph type="ftr" sz="quarter" idx="13"/>
          </p:nvPr>
        </p:nvSpPr>
        <p:spPr/>
        <p:txBody>
          <a:bodyPr/>
          <a:lstStyle/>
          <a:p>
            <a:r>
              <a:rPr lang="en-US"/>
              <a:t>exacqVision Technical Support Training</a:t>
            </a:r>
          </a:p>
        </p:txBody>
      </p:sp>
    </p:spTree>
    <p:extLst>
      <p:ext uri="{BB962C8B-B14F-4D97-AF65-F5344CB8AC3E}">
        <p14:creationId xmlns:p14="http://schemas.microsoft.com/office/powerpoint/2010/main" val="10640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nd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624419" y="1124068"/>
            <a:ext cx="5232399" cy="5225621"/>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3"/>
          <p:cNvSpPr>
            <a:spLocks noGrp="1"/>
          </p:cNvSpPr>
          <p:nvPr>
            <p:ph type="pic" sz="quarter" idx="12"/>
          </p:nvPr>
        </p:nvSpPr>
        <p:spPr>
          <a:xfrm>
            <a:off x="6337302" y="1124068"/>
            <a:ext cx="5230284" cy="5225621"/>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4" name="Footer Placeholder 3">
            <a:extLst>
              <a:ext uri="{FF2B5EF4-FFF2-40B4-BE49-F238E27FC236}">
                <a16:creationId xmlns:a16="http://schemas.microsoft.com/office/drawing/2014/main" id="{6FEE5AAB-9E6F-EB4B-8869-4B5319E1F48D}"/>
              </a:ext>
            </a:extLst>
          </p:cNvPr>
          <p:cNvSpPr>
            <a:spLocks noGrp="1"/>
          </p:cNvSpPr>
          <p:nvPr>
            <p:ph type="ftr" sz="quarter" idx="13"/>
          </p:nvPr>
        </p:nvSpPr>
        <p:spPr/>
        <p:txBody>
          <a:bodyPr/>
          <a:lstStyle/>
          <a:p>
            <a:r>
              <a:rPr lang="en-US"/>
              <a:t>exacqVision Technical Support Training</a:t>
            </a:r>
          </a:p>
        </p:txBody>
      </p:sp>
    </p:spTree>
    <p:extLst>
      <p:ext uri="{BB962C8B-B14F-4D97-AF65-F5344CB8AC3E}">
        <p14:creationId xmlns:p14="http://schemas.microsoft.com/office/powerpoint/2010/main" val="186447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and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624419" y="1134050"/>
            <a:ext cx="5232399" cy="5218111"/>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3"/>
          <p:cNvSpPr>
            <a:spLocks noGrp="1"/>
          </p:cNvSpPr>
          <p:nvPr>
            <p:ph type="pic" sz="quarter" idx="12"/>
          </p:nvPr>
        </p:nvSpPr>
        <p:spPr>
          <a:xfrm>
            <a:off x="6337302" y="1134050"/>
            <a:ext cx="5230284" cy="2254436"/>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7" name="Picture Placeholder 3"/>
          <p:cNvSpPr>
            <a:spLocks noGrp="1"/>
          </p:cNvSpPr>
          <p:nvPr>
            <p:ph type="pic" sz="quarter" idx="13"/>
          </p:nvPr>
        </p:nvSpPr>
        <p:spPr>
          <a:xfrm>
            <a:off x="6337302" y="3684233"/>
            <a:ext cx="5230284" cy="2678467"/>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3" name="Footer Placeholder 2">
            <a:extLst>
              <a:ext uri="{FF2B5EF4-FFF2-40B4-BE49-F238E27FC236}">
                <a16:creationId xmlns:a16="http://schemas.microsoft.com/office/drawing/2014/main" id="{509000C9-C315-6D4B-BCBE-2D15EC35BDF3}"/>
              </a:ext>
            </a:extLst>
          </p:cNvPr>
          <p:cNvSpPr>
            <a:spLocks noGrp="1"/>
          </p:cNvSpPr>
          <p:nvPr>
            <p:ph type="ftr" sz="quarter" idx="14"/>
          </p:nvPr>
        </p:nvSpPr>
        <p:spPr/>
        <p:txBody>
          <a:bodyPr/>
          <a:lstStyle/>
          <a:p>
            <a:r>
              <a:rPr lang="en-US"/>
              <a:t>exacqVision Technical Support Training</a:t>
            </a:r>
          </a:p>
        </p:txBody>
      </p:sp>
    </p:spTree>
    <p:extLst>
      <p:ext uri="{BB962C8B-B14F-4D97-AF65-F5344CB8AC3E}">
        <p14:creationId xmlns:p14="http://schemas.microsoft.com/office/powerpoint/2010/main" val="186150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624419" y="1135536"/>
            <a:ext cx="5232399" cy="5218111"/>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6335184" y="1135538"/>
            <a:ext cx="5232400" cy="5218109"/>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DED5F81-FBA5-074C-840F-65D312F56699}"/>
              </a:ext>
            </a:extLst>
          </p:cNvPr>
          <p:cNvSpPr>
            <a:spLocks noGrp="1"/>
          </p:cNvSpPr>
          <p:nvPr>
            <p:ph type="ftr" sz="quarter" idx="13"/>
          </p:nvPr>
        </p:nvSpPr>
        <p:spPr/>
        <p:txBody>
          <a:bodyPr/>
          <a:lstStyle/>
          <a:p>
            <a:r>
              <a:rPr lang="en-US"/>
              <a:t>exacqVision Technical Support Training</a:t>
            </a:r>
          </a:p>
        </p:txBody>
      </p:sp>
    </p:spTree>
    <p:extLst>
      <p:ext uri="{BB962C8B-B14F-4D97-AF65-F5344CB8AC3E}">
        <p14:creationId xmlns:p14="http://schemas.microsoft.com/office/powerpoint/2010/main" val="31179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2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0D50-31EF-CD42-B8A8-7010AE4EE082}"/>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5F0C9D7A-978E-D441-B728-3D756A513A94}"/>
              </a:ext>
            </a:extLst>
          </p:cNvPr>
          <p:cNvSpPr>
            <a:spLocks noGrp="1"/>
          </p:cNvSpPr>
          <p:nvPr>
            <p:ph type="ftr" sz="quarter" idx="10"/>
          </p:nvPr>
        </p:nvSpPr>
        <p:spPr/>
        <p:txBody>
          <a:bodyPr/>
          <a:lstStyle/>
          <a:p>
            <a:r>
              <a:rPr lang="en-GB"/>
              <a:t>exacqVision Technical Support Training</a:t>
            </a:r>
          </a:p>
        </p:txBody>
      </p:sp>
      <p:sp>
        <p:nvSpPr>
          <p:cNvPr id="4" name="Text Placeholder 4">
            <a:extLst>
              <a:ext uri="{FF2B5EF4-FFF2-40B4-BE49-F238E27FC236}">
                <a16:creationId xmlns:a16="http://schemas.microsoft.com/office/drawing/2014/main" id="{037666FC-7F7A-FC46-959A-78953E5FBBBF}"/>
              </a:ext>
            </a:extLst>
          </p:cNvPr>
          <p:cNvSpPr>
            <a:spLocks noGrp="1"/>
          </p:cNvSpPr>
          <p:nvPr>
            <p:ph type="body" sz="quarter" idx="11"/>
          </p:nvPr>
        </p:nvSpPr>
        <p:spPr>
          <a:xfrm>
            <a:off x="624419" y="1144590"/>
            <a:ext cx="5232399" cy="4794197"/>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3">
            <a:extLst>
              <a:ext uri="{FF2B5EF4-FFF2-40B4-BE49-F238E27FC236}">
                <a16:creationId xmlns:a16="http://schemas.microsoft.com/office/drawing/2014/main" id="{E4A5A539-F4BE-1D44-9983-028A2660282C}"/>
              </a:ext>
            </a:extLst>
          </p:cNvPr>
          <p:cNvSpPr>
            <a:spLocks noGrp="1"/>
          </p:cNvSpPr>
          <p:nvPr>
            <p:ph type="pic" sz="quarter" idx="12"/>
          </p:nvPr>
        </p:nvSpPr>
        <p:spPr>
          <a:xfrm>
            <a:off x="6337302" y="1144590"/>
            <a:ext cx="5230284" cy="4794197"/>
          </a:xfrm>
          <a:prstGeom prst="rect">
            <a:avLst/>
          </a:prstGeo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4959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624420" y="1133602"/>
            <a:ext cx="3328455" cy="5218111"/>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432301" y="1133604"/>
            <a:ext cx="3327400" cy="5218110"/>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13"/>
          </p:nvPr>
        </p:nvSpPr>
        <p:spPr>
          <a:xfrm>
            <a:off x="8235950" y="1133604"/>
            <a:ext cx="3331636" cy="5218110"/>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557F1479-B54D-0E42-889E-13321125B8CE}"/>
              </a:ext>
            </a:extLst>
          </p:cNvPr>
          <p:cNvSpPr>
            <a:spLocks noGrp="1"/>
          </p:cNvSpPr>
          <p:nvPr>
            <p:ph type="ftr" sz="quarter" idx="14"/>
          </p:nvPr>
        </p:nvSpPr>
        <p:spPr/>
        <p:txBody>
          <a:bodyPr/>
          <a:lstStyle/>
          <a:p>
            <a:r>
              <a:rPr lang="en-US"/>
              <a:t>exacqVision Technical Support Training</a:t>
            </a:r>
          </a:p>
        </p:txBody>
      </p:sp>
    </p:spTree>
    <p:extLst>
      <p:ext uri="{BB962C8B-B14F-4D97-AF65-F5344CB8AC3E}">
        <p14:creationId xmlns:p14="http://schemas.microsoft.com/office/powerpoint/2010/main" val="331606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9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624420" y="1125536"/>
            <a:ext cx="3328455" cy="5218111"/>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432301" y="1125538"/>
            <a:ext cx="3327400" cy="5218110"/>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3"/>
          </p:nvPr>
        </p:nvSpPr>
        <p:spPr>
          <a:xfrm>
            <a:off x="8235950" y="1125538"/>
            <a:ext cx="3332163" cy="5158301"/>
          </a:xfrm>
        </p:spPr>
        <p:txBody>
          <a:bodyPr anchor="ctr"/>
          <a:lstStyle>
            <a:lvl1pPr marL="0" indent="0" algn="ctr">
              <a:buNone/>
              <a:defRPr sz="1800">
                <a:solidFill>
                  <a:schemeClr val="bg2"/>
                </a:solidFill>
              </a:defRPr>
            </a:lvl1pPr>
          </a:lstStyle>
          <a:p>
            <a:r>
              <a:rPr lang="en-US"/>
              <a:t>Click icon to add picture</a:t>
            </a:r>
            <a:endParaRPr lang="en-GB"/>
          </a:p>
        </p:txBody>
      </p:sp>
      <p:sp>
        <p:nvSpPr>
          <p:cNvPr id="3" name="Footer Placeholder 2">
            <a:extLst>
              <a:ext uri="{FF2B5EF4-FFF2-40B4-BE49-F238E27FC236}">
                <a16:creationId xmlns:a16="http://schemas.microsoft.com/office/drawing/2014/main" id="{18CDDEAA-35A2-8346-91D3-FFBFE89430AC}"/>
              </a:ext>
            </a:extLst>
          </p:cNvPr>
          <p:cNvSpPr>
            <a:spLocks noGrp="1"/>
          </p:cNvSpPr>
          <p:nvPr>
            <p:ph type="ftr" sz="quarter" idx="14"/>
          </p:nvPr>
        </p:nvSpPr>
        <p:spPr/>
        <p:txBody>
          <a:bodyPr/>
          <a:lstStyle/>
          <a:p>
            <a:r>
              <a:rPr lang="en-US"/>
              <a:t>exacqVision Technical Support Training</a:t>
            </a:r>
          </a:p>
        </p:txBody>
      </p:sp>
    </p:spTree>
    <p:extLst>
      <p:ext uri="{BB962C8B-B14F-4D97-AF65-F5344CB8AC3E}">
        <p14:creationId xmlns:p14="http://schemas.microsoft.com/office/powerpoint/2010/main" val="227230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9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with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1"/>
          </p:nvPr>
        </p:nvSpPr>
        <p:spPr>
          <a:xfrm>
            <a:off x="624420" y="1125536"/>
            <a:ext cx="3328455" cy="5218111"/>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432301" y="1125537"/>
            <a:ext cx="3327400" cy="5218109"/>
          </a:xfrm>
        </p:spPr>
        <p:txBody>
          <a:bodyPr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3"/>
          <p:cNvSpPr>
            <a:spLocks noGrp="1"/>
          </p:cNvSpPr>
          <p:nvPr>
            <p:ph type="pic" sz="quarter" idx="13"/>
          </p:nvPr>
        </p:nvSpPr>
        <p:spPr>
          <a:xfrm>
            <a:off x="8235950" y="1125538"/>
            <a:ext cx="3331636" cy="2337949"/>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9" name="Picture Placeholder 3"/>
          <p:cNvSpPr>
            <a:spLocks noGrp="1"/>
          </p:cNvSpPr>
          <p:nvPr>
            <p:ph type="pic" sz="quarter" idx="14"/>
          </p:nvPr>
        </p:nvSpPr>
        <p:spPr>
          <a:xfrm>
            <a:off x="8235950" y="3684233"/>
            <a:ext cx="3331636" cy="2678465"/>
          </a:xfr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3" name="Footer Placeholder 2">
            <a:extLst>
              <a:ext uri="{FF2B5EF4-FFF2-40B4-BE49-F238E27FC236}">
                <a16:creationId xmlns:a16="http://schemas.microsoft.com/office/drawing/2014/main" id="{E1D55543-4496-AF42-A4A7-D833A4138A34}"/>
              </a:ext>
            </a:extLst>
          </p:cNvPr>
          <p:cNvSpPr>
            <a:spLocks noGrp="1"/>
          </p:cNvSpPr>
          <p:nvPr>
            <p:ph type="ftr" sz="quarter" idx="15"/>
          </p:nvPr>
        </p:nvSpPr>
        <p:spPr/>
        <p:txBody>
          <a:bodyPr/>
          <a:lstStyle/>
          <a:p>
            <a:r>
              <a:rPr lang="en-US"/>
              <a:t>exacqVision Technical Support Training</a:t>
            </a:r>
          </a:p>
        </p:txBody>
      </p:sp>
    </p:spTree>
    <p:extLst>
      <p:ext uri="{BB962C8B-B14F-4D97-AF65-F5344CB8AC3E}">
        <p14:creationId xmlns:p14="http://schemas.microsoft.com/office/powerpoint/2010/main" val="352233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3"/>
          <p:cNvSpPr>
            <a:spLocks noGrp="1"/>
          </p:cNvSpPr>
          <p:nvPr>
            <p:ph type="body" sz="quarter" idx="11"/>
          </p:nvPr>
        </p:nvSpPr>
        <p:spPr>
          <a:xfrm>
            <a:off x="623888" y="1134050"/>
            <a:ext cx="10943694" cy="5218111"/>
          </a:xfrm>
        </p:spPr>
        <p:txBody>
          <a:bodyPr/>
          <a:lstStyle>
            <a:lvl1pPr marL="266700" indent="-266700">
              <a:buFont typeface="Wingdings" panose="05000000000000000000" pitchFamily="2" charset="2"/>
              <a:buChar char="§"/>
              <a:defRPr/>
            </a:lvl1pPr>
          </a:lstStyle>
          <a:p>
            <a:endParaRPr lang="de-CH"/>
          </a:p>
        </p:txBody>
      </p:sp>
      <p:sp>
        <p:nvSpPr>
          <p:cNvPr id="3" name="Footer Placeholder 2">
            <a:extLst>
              <a:ext uri="{FF2B5EF4-FFF2-40B4-BE49-F238E27FC236}">
                <a16:creationId xmlns:a16="http://schemas.microsoft.com/office/drawing/2014/main" id="{BBE51248-DBA6-6A45-B9DB-4AB87BD02EA1}"/>
              </a:ext>
            </a:extLst>
          </p:cNvPr>
          <p:cNvSpPr>
            <a:spLocks noGrp="1"/>
          </p:cNvSpPr>
          <p:nvPr>
            <p:ph type="ftr" sz="quarter" idx="12"/>
          </p:nvPr>
        </p:nvSpPr>
        <p:spPr/>
        <p:txBody>
          <a:bodyPr/>
          <a:lstStyle/>
          <a:p>
            <a:r>
              <a:rPr lang="en-GB"/>
              <a:t>exacqVision Technical Support Training</a:t>
            </a:r>
          </a:p>
        </p:txBody>
      </p:sp>
    </p:spTree>
    <p:extLst>
      <p:ext uri="{BB962C8B-B14F-4D97-AF65-F5344CB8AC3E}">
        <p14:creationId xmlns:p14="http://schemas.microsoft.com/office/powerpoint/2010/main" val="22645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16DF2BE-ADC0-F046-8E36-08EDE54A915D}"/>
              </a:ext>
            </a:extLst>
          </p:cNvPr>
          <p:cNvSpPr>
            <a:spLocks noGrp="1"/>
          </p:cNvSpPr>
          <p:nvPr>
            <p:ph type="ftr" sz="quarter" idx="10"/>
          </p:nvPr>
        </p:nvSpPr>
        <p:spPr>
          <a:xfrm>
            <a:off x="1591529" y="6505136"/>
            <a:ext cx="6445251" cy="174977"/>
          </a:xfrm>
        </p:spPr>
        <p:txBody>
          <a:bodyPr/>
          <a:lstStyle/>
          <a:p>
            <a:r>
              <a:rPr lang="en-GB"/>
              <a:t>exacqVision Technical Support Training</a:t>
            </a:r>
          </a:p>
        </p:txBody>
      </p:sp>
    </p:spTree>
    <p:extLst>
      <p:ext uri="{BB962C8B-B14F-4D97-AF65-F5344CB8AC3E}">
        <p14:creationId xmlns:p14="http://schemas.microsoft.com/office/powerpoint/2010/main" val="107465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tatement/Quote">
    <p:bg>
      <p:bgPr>
        <a:solidFill>
          <a:srgbClr val="A9ABAC"/>
        </a:solidFill>
        <a:effectLst/>
      </p:bgPr>
    </p:bg>
    <p:spTree>
      <p:nvGrpSpPr>
        <p:cNvPr id="1" name=""/>
        <p:cNvGrpSpPr/>
        <p:nvPr/>
      </p:nvGrpSpPr>
      <p:grpSpPr>
        <a:xfrm>
          <a:off x="0" y="0"/>
          <a:ext cx="0" cy="0"/>
          <a:chOff x="0" y="0"/>
          <a:chExt cx="0" cy="0"/>
        </a:xfrm>
      </p:grpSpPr>
      <p:grpSp>
        <p:nvGrpSpPr>
          <p:cNvPr id="7" name="Group 39"/>
          <p:cNvGrpSpPr>
            <a:grpSpLocks/>
          </p:cNvGrpSpPr>
          <p:nvPr userDrawn="1"/>
        </p:nvGrpSpPr>
        <p:grpSpPr bwMode="white">
          <a:xfrm>
            <a:off x="-753534" y="0"/>
            <a:ext cx="654051" cy="6865938"/>
            <a:chOff x="-565302" y="0"/>
            <a:chExt cx="490967" cy="6865432"/>
          </a:xfrm>
        </p:grpSpPr>
        <p:sp>
          <p:nvSpPr>
            <p:cNvPr id="9" name="Rectangle 8"/>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0" name="Group 41"/>
            <p:cNvGrpSpPr>
              <a:grpSpLocks/>
            </p:cNvGrpSpPr>
            <p:nvPr userDrawn="1"/>
          </p:nvGrpSpPr>
          <p:grpSpPr bwMode="white">
            <a:xfrm>
              <a:off x="-307801" y="1143000"/>
              <a:ext cx="233465" cy="4572000"/>
              <a:chOff x="-361009" y="1143000"/>
              <a:chExt cx="286674" cy="4572000"/>
            </a:xfrm>
          </p:grpSpPr>
          <p:cxnSp>
            <p:nvCxnSpPr>
              <p:cNvPr id="25" name="Straight Connector 24"/>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28"/>
            <p:cNvGrpSpPr>
              <a:grpSpLocks/>
            </p:cNvGrpSpPr>
            <p:nvPr userDrawn="1"/>
          </p:nvGrpSpPr>
          <p:grpSpPr bwMode="white">
            <a:xfrm>
              <a:off x="-307801" y="0"/>
              <a:ext cx="233466" cy="6865432"/>
              <a:chOff x="-564989" y="0"/>
              <a:chExt cx="490654" cy="6865432"/>
            </a:xfrm>
          </p:grpSpPr>
          <p:cxnSp>
            <p:nvCxnSpPr>
              <p:cNvPr id="19" name="Straight Connector 18"/>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43"/>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3" name="TextBox 44"/>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14" name="TextBox 45"/>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15" name="TextBox 46"/>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16" name="TextBox 47"/>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17" name="TextBox 48"/>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18" name="TextBox 49"/>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29" name="Group 28"/>
          <p:cNvGrpSpPr/>
          <p:nvPr userDrawn="1"/>
        </p:nvGrpSpPr>
        <p:grpSpPr bwMode="white">
          <a:xfrm>
            <a:off x="4" y="-325436"/>
            <a:ext cx="12192000" cy="233362"/>
            <a:chOff x="3" y="-325436"/>
            <a:chExt cx="9144000" cy="233362"/>
          </a:xfrm>
        </p:grpSpPr>
        <p:sp>
          <p:nvSpPr>
            <p:cNvPr id="30" name="Rectangle 29"/>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1" name="Straight Connector 30"/>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407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926F-30BF-3647-BFEC-71649F3AF62C}"/>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05A9654-153B-864D-A83B-07784D7304EC}"/>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5" name="Text Placeholder 4">
            <a:extLst>
              <a:ext uri="{FF2B5EF4-FFF2-40B4-BE49-F238E27FC236}">
                <a16:creationId xmlns:a16="http://schemas.microsoft.com/office/drawing/2014/main" id="{DBF92293-7F9C-7949-AA0D-5CCC04EBE136}"/>
              </a:ext>
            </a:extLst>
          </p:cNvPr>
          <p:cNvSpPr>
            <a:spLocks noGrp="1"/>
          </p:cNvSpPr>
          <p:nvPr>
            <p:ph type="body" sz="quarter" idx="11"/>
          </p:nvPr>
        </p:nvSpPr>
        <p:spPr>
          <a:xfrm>
            <a:off x="623888" y="1151110"/>
            <a:ext cx="10958512" cy="4814887"/>
          </a:xfrm>
          <a:prstGeom prst="rect">
            <a:avLst/>
          </a:prstGeom>
        </p:spPr>
        <p:txBody>
          <a:bodyPr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43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68">
          <p15:clr>
            <a:srgbClr val="FBAE40"/>
          </p15:clr>
        </p15:guide>
        <p15:guide id="2" pos="21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5DCB-5BDA-9F4A-85C0-0B13D45F963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51E98A08-C3FA-DE4F-BC84-52D4E21B88E9}"/>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4" name="Text Placeholder 4">
            <a:extLst>
              <a:ext uri="{FF2B5EF4-FFF2-40B4-BE49-F238E27FC236}">
                <a16:creationId xmlns:a16="http://schemas.microsoft.com/office/drawing/2014/main" id="{A40F704F-322A-874C-843C-B6D72331E626}"/>
              </a:ext>
            </a:extLst>
          </p:cNvPr>
          <p:cNvSpPr>
            <a:spLocks noGrp="1"/>
          </p:cNvSpPr>
          <p:nvPr>
            <p:ph type="body" sz="quarter" idx="11"/>
          </p:nvPr>
        </p:nvSpPr>
        <p:spPr>
          <a:xfrm>
            <a:off x="624419" y="1144590"/>
            <a:ext cx="7135282" cy="4833130"/>
          </a:xfrm>
          <a:prstGeom prst="rect">
            <a:avLst/>
          </a:prstGeom>
        </p:spPr>
        <p:txBody>
          <a:bodyPr r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3">
            <a:extLst>
              <a:ext uri="{FF2B5EF4-FFF2-40B4-BE49-F238E27FC236}">
                <a16:creationId xmlns:a16="http://schemas.microsoft.com/office/drawing/2014/main" id="{4CB34AD5-7D9E-0C42-80D7-3D57A7913D2C}"/>
              </a:ext>
            </a:extLst>
          </p:cNvPr>
          <p:cNvSpPr>
            <a:spLocks noGrp="1"/>
          </p:cNvSpPr>
          <p:nvPr>
            <p:ph type="pic" sz="quarter" idx="12"/>
          </p:nvPr>
        </p:nvSpPr>
        <p:spPr>
          <a:xfrm>
            <a:off x="8235950" y="1168100"/>
            <a:ext cx="3331636" cy="4784609"/>
          </a:xfrm>
          <a:prstGeom prst="rect">
            <a:avLst/>
          </a:prstGeom>
        </p:spPr>
        <p:txBody>
          <a:bodyPr anchor="ctr"/>
          <a:lstStyle>
            <a:lvl1pPr marL="0" indent="0" algn="ctr">
              <a:buNone/>
              <a:defRPr>
                <a:solidFill>
                  <a:schemeClr val="bg2"/>
                </a:solidFill>
              </a:defRPr>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228146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Image 2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0D50-31EF-CD42-B8A8-7010AE4EE082}"/>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5F0C9D7A-978E-D441-B728-3D756A513A94}"/>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4" name="Text Placeholder 4">
            <a:extLst>
              <a:ext uri="{FF2B5EF4-FFF2-40B4-BE49-F238E27FC236}">
                <a16:creationId xmlns:a16="http://schemas.microsoft.com/office/drawing/2014/main" id="{037666FC-7F7A-FC46-959A-78953E5FBBBF}"/>
              </a:ext>
            </a:extLst>
          </p:cNvPr>
          <p:cNvSpPr>
            <a:spLocks noGrp="1"/>
          </p:cNvSpPr>
          <p:nvPr>
            <p:ph type="body" sz="quarter" idx="11"/>
          </p:nvPr>
        </p:nvSpPr>
        <p:spPr>
          <a:xfrm>
            <a:off x="624419" y="1144590"/>
            <a:ext cx="5232399" cy="4794197"/>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3">
            <a:extLst>
              <a:ext uri="{FF2B5EF4-FFF2-40B4-BE49-F238E27FC236}">
                <a16:creationId xmlns:a16="http://schemas.microsoft.com/office/drawing/2014/main" id="{E4A5A539-F4BE-1D44-9983-028A2660282C}"/>
              </a:ext>
            </a:extLst>
          </p:cNvPr>
          <p:cNvSpPr>
            <a:spLocks noGrp="1"/>
          </p:cNvSpPr>
          <p:nvPr>
            <p:ph type="pic" sz="quarter" idx="12"/>
          </p:nvPr>
        </p:nvSpPr>
        <p:spPr>
          <a:xfrm>
            <a:off x="6337302" y="1144590"/>
            <a:ext cx="5230284" cy="4794197"/>
          </a:xfrm>
          <a:prstGeom prst="rect">
            <a:avLst/>
          </a:prstGeom>
        </p:spPr>
        <p:txBody>
          <a:bodyPr anchor="ctr"/>
          <a:lstStyle>
            <a:lvl1pPr marL="0" indent="0" algn="ctr">
              <a:buNone/>
              <a:defRPr>
                <a:solidFill>
                  <a:schemeClr val="bg2"/>
                </a:solidFill>
              </a:defRPr>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195860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A280-EF4B-484C-B1D1-12B5C90D1C4E}"/>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40D2EFC5-C803-E142-8175-CB05301C8DCA}"/>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4" name="Text Placeholder 4">
            <a:extLst>
              <a:ext uri="{FF2B5EF4-FFF2-40B4-BE49-F238E27FC236}">
                <a16:creationId xmlns:a16="http://schemas.microsoft.com/office/drawing/2014/main" id="{4125CF2F-BB4F-2C48-A021-4272F7E4D51B}"/>
              </a:ext>
            </a:extLst>
          </p:cNvPr>
          <p:cNvSpPr>
            <a:spLocks noGrp="1"/>
          </p:cNvSpPr>
          <p:nvPr>
            <p:ph type="body" sz="quarter" idx="11"/>
          </p:nvPr>
        </p:nvSpPr>
        <p:spPr>
          <a:xfrm>
            <a:off x="624419" y="1144589"/>
            <a:ext cx="5232399" cy="4794081"/>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3">
            <a:extLst>
              <a:ext uri="{FF2B5EF4-FFF2-40B4-BE49-F238E27FC236}">
                <a16:creationId xmlns:a16="http://schemas.microsoft.com/office/drawing/2014/main" id="{D66CD3C5-E4B5-114A-8108-23245E38AA5A}"/>
              </a:ext>
            </a:extLst>
          </p:cNvPr>
          <p:cNvSpPr>
            <a:spLocks noGrp="1"/>
          </p:cNvSpPr>
          <p:nvPr>
            <p:ph type="pic" sz="quarter" idx="12"/>
          </p:nvPr>
        </p:nvSpPr>
        <p:spPr>
          <a:xfrm>
            <a:off x="6337302" y="1144589"/>
            <a:ext cx="5230284" cy="2284412"/>
          </a:xfrm>
          <a:prstGeom prst="rect">
            <a:avLst/>
          </a:prstGeom>
        </p:spPr>
        <p:txBody>
          <a:bodyPr anchor="ctr"/>
          <a:lstStyle>
            <a:lvl1pPr marL="0" indent="0" algn="ctr">
              <a:buNone/>
              <a:defRPr>
                <a:solidFill>
                  <a:schemeClr val="bg2"/>
                </a:solidFill>
              </a:defRPr>
            </a:lvl1pPr>
          </a:lstStyle>
          <a:p>
            <a:pPr lvl="0"/>
            <a:r>
              <a:rPr lang="en-US" noProof="0" dirty="0"/>
              <a:t>Click icon to add picture</a:t>
            </a:r>
            <a:endParaRPr lang="en-GB" noProof="0" dirty="0"/>
          </a:p>
        </p:txBody>
      </p:sp>
      <p:sp>
        <p:nvSpPr>
          <p:cNvPr id="6" name="Picture Placeholder 3">
            <a:extLst>
              <a:ext uri="{FF2B5EF4-FFF2-40B4-BE49-F238E27FC236}">
                <a16:creationId xmlns:a16="http://schemas.microsoft.com/office/drawing/2014/main" id="{5F0F58CE-86F0-2A49-B41E-C2B3E18C1E4D}"/>
              </a:ext>
            </a:extLst>
          </p:cNvPr>
          <p:cNvSpPr>
            <a:spLocks noGrp="1"/>
          </p:cNvSpPr>
          <p:nvPr>
            <p:ph type="pic" sz="quarter" idx="13"/>
          </p:nvPr>
        </p:nvSpPr>
        <p:spPr>
          <a:xfrm>
            <a:off x="6337302" y="3548489"/>
            <a:ext cx="5230284" cy="2390181"/>
          </a:xfrm>
          <a:prstGeom prst="rect">
            <a:avLst/>
          </a:prstGeom>
        </p:spPr>
        <p:txBody>
          <a:bodyPr anchor="ctr"/>
          <a:lstStyle>
            <a:lvl1pPr marL="0" indent="0" algn="ctr">
              <a:buNone/>
              <a:defRPr>
                <a:solidFill>
                  <a:schemeClr val="bg2"/>
                </a:solidFill>
              </a:defRPr>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150305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A280-EF4B-484C-B1D1-12B5C90D1C4E}"/>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40D2EFC5-C803-E142-8175-CB05301C8DCA}"/>
              </a:ext>
            </a:extLst>
          </p:cNvPr>
          <p:cNvSpPr>
            <a:spLocks noGrp="1"/>
          </p:cNvSpPr>
          <p:nvPr>
            <p:ph type="ftr" sz="quarter" idx="10"/>
          </p:nvPr>
        </p:nvSpPr>
        <p:spPr/>
        <p:txBody>
          <a:bodyPr/>
          <a:lstStyle/>
          <a:p>
            <a:r>
              <a:rPr lang="en-GB"/>
              <a:t>exacqVision Technical Support Training</a:t>
            </a:r>
          </a:p>
        </p:txBody>
      </p:sp>
      <p:sp>
        <p:nvSpPr>
          <p:cNvPr id="4" name="Text Placeholder 4">
            <a:extLst>
              <a:ext uri="{FF2B5EF4-FFF2-40B4-BE49-F238E27FC236}">
                <a16:creationId xmlns:a16="http://schemas.microsoft.com/office/drawing/2014/main" id="{4125CF2F-BB4F-2C48-A021-4272F7E4D51B}"/>
              </a:ext>
            </a:extLst>
          </p:cNvPr>
          <p:cNvSpPr>
            <a:spLocks noGrp="1"/>
          </p:cNvSpPr>
          <p:nvPr>
            <p:ph type="body" sz="quarter" idx="11"/>
          </p:nvPr>
        </p:nvSpPr>
        <p:spPr>
          <a:xfrm>
            <a:off x="624419" y="1144589"/>
            <a:ext cx="5232399" cy="4794081"/>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3">
            <a:extLst>
              <a:ext uri="{FF2B5EF4-FFF2-40B4-BE49-F238E27FC236}">
                <a16:creationId xmlns:a16="http://schemas.microsoft.com/office/drawing/2014/main" id="{D66CD3C5-E4B5-114A-8108-23245E38AA5A}"/>
              </a:ext>
            </a:extLst>
          </p:cNvPr>
          <p:cNvSpPr>
            <a:spLocks noGrp="1"/>
          </p:cNvSpPr>
          <p:nvPr>
            <p:ph type="pic" sz="quarter" idx="12"/>
          </p:nvPr>
        </p:nvSpPr>
        <p:spPr>
          <a:xfrm>
            <a:off x="6337302" y="1144589"/>
            <a:ext cx="5230284" cy="2284412"/>
          </a:xfrm>
          <a:prstGeom prst="rect">
            <a:avLst/>
          </a:prstGeom>
        </p:spPr>
        <p:txBody>
          <a:bodyPr anchor="ctr"/>
          <a:lstStyle>
            <a:lvl1pPr marL="0" indent="0" algn="ctr">
              <a:buNone/>
              <a:defRPr>
                <a:solidFill>
                  <a:schemeClr val="bg2"/>
                </a:solidFill>
              </a:defRPr>
            </a:lvl1pPr>
          </a:lstStyle>
          <a:p>
            <a:pPr lvl="0"/>
            <a:r>
              <a:rPr lang="en-US" noProof="0"/>
              <a:t>Click icon to add picture</a:t>
            </a:r>
            <a:endParaRPr lang="en-GB" noProof="0"/>
          </a:p>
        </p:txBody>
      </p:sp>
      <p:sp>
        <p:nvSpPr>
          <p:cNvPr id="6" name="Picture Placeholder 3">
            <a:extLst>
              <a:ext uri="{FF2B5EF4-FFF2-40B4-BE49-F238E27FC236}">
                <a16:creationId xmlns:a16="http://schemas.microsoft.com/office/drawing/2014/main" id="{5F0F58CE-86F0-2A49-B41E-C2B3E18C1E4D}"/>
              </a:ext>
            </a:extLst>
          </p:cNvPr>
          <p:cNvSpPr>
            <a:spLocks noGrp="1"/>
          </p:cNvSpPr>
          <p:nvPr>
            <p:ph type="pic" sz="quarter" idx="13"/>
          </p:nvPr>
        </p:nvSpPr>
        <p:spPr>
          <a:xfrm>
            <a:off x="6337302" y="3548489"/>
            <a:ext cx="5230284" cy="2390181"/>
          </a:xfrm>
          <a:prstGeom prst="rect">
            <a:avLst/>
          </a:prstGeom>
        </p:spPr>
        <p:txBody>
          <a:bodyPr anchor="ctr"/>
          <a:lstStyle>
            <a:lvl1pPr marL="0" indent="0" algn="ctr">
              <a:buNone/>
              <a:defRPr>
                <a:solidFill>
                  <a:schemeClr val="bg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5432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nl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BDB3-1ED8-7442-A286-3FA601B2A3A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9956B665-7FBF-2846-B6DE-37E61E78F925}"/>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4" name="Text Placeholder 4">
            <a:extLst>
              <a:ext uri="{FF2B5EF4-FFF2-40B4-BE49-F238E27FC236}">
                <a16:creationId xmlns:a16="http://schemas.microsoft.com/office/drawing/2014/main" id="{A206EA72-5C72-A74D-A57B-7CC4A013748F}"/>
              </a:ext>
            </a:extLst>
          </p:cNvPr>
          <p:cNvSpPr>
            <a:spLocks noGrp="1"/>
          </p:cNvSpPr>
          <p:nvPr>
            <p:ph type="body" sz="quarter" idx="11"/>
          </p:nvPr>
        </p:nvSpPr>
        <p:spPr>
          <a:xfrm>
            <a:off x="624419" y="1144589"/>
            <a:ext cx="5232399" cy="4813448"/>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5BD064-BB76-FB46-8D29-84D335A592AE}"/>
              </a:ext>
            </a:extLst>
          </p:cNvPr>
          <p:cNvSpPr>
            <a:spLocks noGrp="1"/>
          </p:cNvSpPr>
          <p:nvPr>
            <p:ph type="body" sz="quarter" idx="12"/>
          </p:nvPr>
        </p:nvSpPr>
        <p:spPr>
          <a:xfrm>
            <a:off x="6335184" y="1144590"/>
            <a:ext cx="5232400" cy="4813447"/>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2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AB1-F7C1-1F4E-A210-7B1107FF3E1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D265382-FAB2-4541-BCD0-68627FD65ABE}"/>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4" name="Text Placeholder 4">
            <a:extLst>
              <a:ext uri="{FF2B5EF4-FFF2-40B4-BE49-F238E27FC236}">
                <a16:creationId xmlns:a16="http://schemas.microsoft.com/office/drawing/2014/main" id="{64750445-41DF-734C-82F2-5434BB05B0D3}"/>
              </a:ext>
            </a:extLst>
          </p:cNvPr>
          <p:cNvSpPr>
            <a:spLocks noGrp="1"/>
          </p:cNvSpPr>
          <p:nvPr>
            <p:ph type="body" sz="quarter" idx="11"/>
          </p:nvPr>
        </p:nvSpPr>
        <p:spPr>
          <a:xfrm>
            <a:off x="624420" y="1144589"/>
            <a:ext cx="3328455" cy="4813448"/>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A37718-54CD-3840-A71C-F4500118459A}"/>
              </a:ext>
            </a:extLst>
          </p:cNvPr>
          <p:cNvSpPr>
            <a:spLocks noGrp="1"/>
          </p:cNvSpPr>
          <p:nvPr>
            <p:ph type="body" sz="quarter" idx="12"/>
          </p:nvPr>
        </p:nvSpPr>
        <p:spPr>
          <a:xfrm>
            <a:off x="4432301" y="1144591"/>
            <a:ext cx="3327400" cy="4813446"/>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a:extLst>
              <a:ext uri="{FF2B5EF4-FFF2-40B4-BE49-F238E27FC236}">
                <a16:creationId xmlns:a16="http://schemas.microsoft.com/office/drawing/2014/main" id="{29CC18DB-E159-544B-963D-456D9079AED6}"/>
              </a:ext>
            </a:extLst>
          </p:cNvPr>
          <p:cNvSpPr>
            <a:spLocks noGrp="1"/>
          </p:cNvSpPr>
          <p:nvPr>
            <p:ph type="body" sz="quarter" idx="13"/>
          </p:nvPr>
        </p:nvSpPr>
        <p:spPr>
          <a:xfrm>
            <a:off x="8235950" y="1144590"/>
            <a:ext cx="3331636" cy="4813447"/>
          </a:xfrm>
          <a:prstGeom prst="rect">
            <a:avLst/>
          </a:prstGeom>
        </p:spPr>
        <p:txBody>
          <a:bodyPr lIns="3600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210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image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AB1-F7C1-1F4E-A210-7B1107FF3E1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D265382-FAB2-4541-BCD0-68627FD65ABE}"/>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4" name="Text Placeholder 4">
            <a:extLst>
              <a:ext uri="{FF2B5EF4-FFF2-40B4-BE49-F238E27FC236}">
                <a16:creationId xmlns:a16="http://schemas.microsoft.com/office/drawing/2014/main" id="{64750445-41DF-734C-82F2-5434BB05B0D3}"/>
              </a:ext>
            </a:extLst>
          </p:cNvPr>
          <p:cNvSpPr>
            <a:spLocks noGrp="1"/>
          </p:cNvSpPr>
          <p:nvPr>
            <p:ph type="body" sz="quarter" idx="11"/>
          </p:nvPr>
        </p:nvSpPr>
        <p:spPr>
          <a:xfrm>
            <a:off x="624420" y="1144589"/>
            <a:ext cx="3328455" cy="4723947"/>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A37718-54CD-3840-A71C-F4500118459A}"/>
              </a:ext>
            </a:extLst>
          </p:cNvPr>
          <p:cNvSpPr>
            <a:spLocks noGrp="1"/>
          </p:cNvSpPr>
          <p:nvPr>
            <p:ph type="body" sz="quarter" idx="12"/>
          </p:nvPr>
        </p:nvSpPr>
        <p:spPr>
          <a:xfrm>
            <a:off x="4432301" y="1144590"/>
            <a:ext cx="3327400" cy="4723947"/>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45C4A4C-6172-064B-A62A-8A2F2588DF05}"/>
              </a:ext>
            </a:extLst>
          </p:cNvPr>
          <p:cNvSpPr>
            <a:spLocks noGrp="1"/>
          </p:cNvSpPr>
          <p:nvPr>
            <p:ph type="pic" sz="quarter" idx="13"/>
          </p:nvPr>
        </p:nvSpPr>
        <p:spPr>
          <a:xfrm>
            <a:off x="8235950" y="1144590"/>
            <a:ext cx="3332163" cy="4723946"/>
          </a:xfrm>
          <a:prstGeom prst="rect">
            <a:avLst/>
          </a:prstGeom>
        </p:spPr>
        <p:txBody>
          <a:bodyPr anchor="ctr"/>
          <a:lstStyle>
            <a:lvl1pPr marL="0" indent="0" algn="ctr">
              <a:buNone/>
              <a:defRPr sz="18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13606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2 images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AB1-F7C1-1F4E-A210-7B1107FF3E1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D265382-FAB2-4541-BCD0-68627FD65ABE}"/>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
        <p:nvSpPr>
          <p:cNvPr id="4" name="Text Placeholder 4">
            <a:extLst>
              <a:ext uri="{FF2B5EF4-FFF2-40B4-BE49-F238E27FC236}">
                <a16:creationId xmlns:a16="http://schemas.microsoft.com/office/drawing/2014/main" id="{64750445-41DF-734C-82F2-5434BB05B0D3}"/>
              </a:ext>
            </a:extLst>
          </p:cNvPr>
          <p:cNvSpPr>
            <a:spLocks noGrp="1"/>
          </p:cNvSpPr>
          <p:nvPr>
            <p:ph type="body" sz="quarter" idx="11"/>
          </p:nvPr>
        </p:nvSpPr>
        <p:spPr>
          <a:xfrm>
            <a:off x="624420" y="1144589"/>
            <a:ext cx="3328455" cy="4860425"/>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A37718-54CD-3840-A71C-F4500118459A}"/>
              </a:ext>
            </a:extLst>
          </p:cNvPr>
          <p:cNvSpPr>
            <a:spLocks noGrp="1"/>
          </p:cNvSpPr>
          <p:nvPr>
            <p:ph type="body" sz="quarter" idx="12"/>
          </p:nvPr>
        </p:nvSpPr>
        <p:spPr>
          <a:xfrm>
            <a:off x="4432301" y="1144591"/>
            <a:ext cx="3327400" cy="4860424"/>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45C4A4C-6172-064B-A62A-8A2F2588DF05}"/>
              </a:ext>
            </a:extLst>
          </p:cNvPr>
          <p:cNvSpPr>
            <a:spLocks noGrp="1"/>
          </p:cNvSpPr>
          <p:nvPr>
            <p:ph type="pic" sz="quarter" idx="13"/>
          </p:nvPr>
        </p:nvSpPr>
        <p:spPr>
          <a:xfrm>
            <a:off x="8235950" y="1144590"/>
            <a:ext cx="3332163" cy="2431123"/>
          </a:xfrm>
          <a:prstGeom prst="rect">
            <a:avLst/>
          </a:prstGeom>
        </p:spPr>
        <p:txBody>
          <a:bodyPr anchor="ctr"/>
          <a:lstStyle>
            <a:lvl1pPr marL="0" indent="0" algn="ctr">
              <a:buNone/>
              <a:defRPr sz="1800">
                <a:solidFill>
                  <a:schemeClr val="bg2"/>
                </a:solidFill>
              </a:defRPr>
            </a:lvl1pPr>
          </a:lstStyle>
          <a:p>
            <a:r>
              <a:rPr lang="en-US" dirty="0"/>
              <a:t>Click icon to add picture</a:t>
            </a:r>
            <a:endParaRPr lang="en-GB" dirty="0"/>
          </a:p>
        </p:txBody>
      </p:sp>
      <p:sp>
        <p:nvSpPr>
          <p:cNvPr id="9" name="Picture Placeholder 7">
            <a:extLst>
              <a:ext uri="{FF2B5EF4-FFF2-40B4-BE49-F238E27FC236}">
                <a16:creationId xmlns:a16="http://schemas.microsoft.com/office/drawing/2014/main" id="{C9E3DB24-D01D-CC40-82DC-84519EA5CA7C}"/>
              </a:ext>
            </a:extLst>
          </p:cNvPr>
          <p:cNvSpPr>
            <a:spLocks noGrp="1"/>
          </p:cNvSpPr>
          <p:nvPr>
            <p:ph type="pic" sz="quarter" idx="14"/>
          </p:nvPr>
        </p:nvSpPr>
        <p:spPr>
          <a:xfrm>
            <a:off x="8235950" y="3739229"/>
            <a:ext cx="3332163" cy="2265786"/>
          </a:xfrm>
          <a:prstGeom prst="rect">
            <a:avLst/>
          </a:prstGeom>
        </p:spPr>
        <p:txBody>
          <a:bodyPr anchor="ctr"/>
          <a:lstStyle>
            <a:lvl1pPr marL="0" indent="0" algn="ctr">
              <a:buNone/>
              <a:defRPr sz="18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6261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64BF-9B74-4649-8A42-EFCB8FAD70F5}"/>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9C0DF50D-4A15-564C-9D79-F9B50B3DE3FE}"/>
              </a:ext>
            </a:extLst>
          </p:cNvPr>
          <p:cNvSpPr>
            <a:spLocks noGrp="1"/>
          </p:cNvSpPr>
          <p:nvPr>
            <p:ph type="ftr" sz="quarter" idx="10"/>
          </p:nvPr>
        </p:nvSpPr>
        <p:spPr/>
        <p:txBody>
          <a:bodyPr/>
          <a:lstStyle/>
          <a:p>
            <a:r>
              <a:rPr lang="en-GB" dirty="0">
                <a:solidFill>
                  <a:srgbClr val="000000"/>
                </a:solidFill>
              </a:rPr>
              <a:t>Footer - Use 'Insert &gt;Header &amp; Footer' to modify this text and ‘Apply to all’</a:t>
            </a:r>
          </a:p>
        </p:txBody>
      </p:sp>
    </p:spTree>
    <p:extLst>
      <p:ext uri="{BB962C8B-B14F-4D97-AF65-F5344CB8AC3E}">
        <p14:creationId xmlns:p14="http://schemas.microsoft.com/office/powerpoint/2010/main" val="303240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9" name="Google Shape;10;p2">
            <a:extLst>
              <a:ext uri="{FF2B5EF4-FFF2-40B4-BE49-F238E27FC236}">
                <a16:creationId xmlns:a16="http://schemas.microsoft.com/office/drawing/2014/main" id="{BA64B506-585C-E641-BAD3-50E9C4C10AA7}"/>
              </a:ext>
            </a:extLst>
          </p:cNvPr>
          <p:cNvSpPr/>
          <p:nvPr userDrawn="1"/>
        </p:nvSpPr>
        <p:spPr>
          <a:xfrm>
            <a:off x="-1" y="0"/>
            <a:ext cx="12192000" cy="1268413"/>
          </a:xfrm>
          <a:prstGeom prst="rect">
            <a:avLst/>
          </a:prstGeom>
          <a:gradFill>
            <a:gsLst>
              <a:gs pos="8000">
                <a:srgbClr val="0070C0"/>
              </a:gs>
              <a:gs pos="95000">
                <a:srgbClr val="00275B"/>
              </a:gs>
            </a:gsLst>
            <a:lin ang="2700000" scaled="1"/>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 name="Title 1">
            <a:extLst>
              <a:ext uri="{FF2B5EF4-FFF2-40B4-BE49-F238E27FC236}">
                <a16:creationId xmlns:a16="http://schemas.microsoft.com/office/drawing/2014/main" id="{497FC0D6-39DE-414D-BCEC-1E6098059A46}"/>
              </a:ext>
            </a:extLst>
          </p:cNvPr>
          <p:cNvSpPr>
            <a:spLocks noGrp="1"/>
          </p:cNvSpPr>
          <p:nvPr>
            <p:ph type="title"/>
          </p:nvPr>
        </p:nvSpPr>
        <p:spPr>
          <a:xfrm>
            <a:off x="444537" y="381001"/>
            <a:ext cx="10186051" cy="702212"/>
          </a:xfrm>
          <a:prstGeom prst="rect">
            <a:avLst/>
          </a:prstGeom>
        </p:spPr>
        <p:txBody>
          <a:bodyPr lIns="0" bIns="91440" anchor="b" anchorCtr="0"/>
          <a:lstStyle>
            <a:lvl1pPr>
              <a:defRPr sz="2400" b="1">
                <a:solidFill>
                  <a:schemeClr val="bg1"/>
                </a:solidFill>
              </a:defRPr>
            </a:lvl1pPr>
          </a:lstStyle>
          <a:p>
            <a:r>
              <a:rPr lang="en-US" dirty="0"/>
              <a:t>Click to edit Master title style</a:t>
            </a:r>
          </a:p>
        </p:txBody>
      </p:sp>
      <p:grpSp>
        <p:nvGrpSpPr>
          <p:cNvPr id="14" name="Group 39">
            <a:extLst>
              <a:ext uri="{FF2B5EF4-FFF2-40B4-BE49-F238E27FC236}">
                <a16:creationId xmlns:a16="http://schemas.microsoft.com/office/drawing/2014/main" id="{3570965E-ABFF-DB43-9399-7BD1927C18DA}"/>
              </a:ext>
            </a:extLst>
          </p:cNvPr>
          <p:cNvGrpSpPr>
            <a:grpSpLocks/>
          </p:cNvGrpSpPr>
          <p:nvPr userDrawn="1"/>
        </p:nvGrpSpPr>
        <p:grpSpPr bwMode="white">
          <a:xfrm>
            <a:off x="-753534" y="0"/>
            <a:ext cx="654051" cy="6865938"/>
            <a:chOff x="-565302" y="0"/>
            <a:chExt cx="490967" cy="6865432"/>
          </a:xfrm>
        </p:grpSpPr>
        <p:sp>
          <p:nvSpPr>
            <p:cNvPr id="15" name="Rectangle 14">
              <a:extLst>
                <a:ext uri="{FF2B5EF4-FFF2-40B4-BE49-F238E27FC236}">
                  <a16:creationId xmlns:a16="http://schemas.microsoft.com/office/drawing/2014/main" id="{B4C970B2-97B8-014E-B7D8-39389E0DCCCE}"/>
                </a:ext>
              </a:extLst>
            </p:cNvPr>
            <p:cNvSpPr/>
            <p:nvPr/>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18" name="Group 41">
              <a:extLst>
                <a:ext uri="{FF2B5EF4-FFF2-40B4-BE49-F238E27FC236}">
                  <a16:creationId xmlns:a16="http://schemas.microsoft.com/office/drawing/2014/main" id="{55B4D298-7054-0C44-BACD-35DC252831A9}"/>
                </a:ext>
              </a:extLst>
            </p:cNvPr>
            <p:cNvGrpSpPr>
              <a:grpSpLocks/>
            </p:cNvGrpSpPr>
            <p:nvPr/>
          </p:nvGrpSpPr>
          <p:grpSpPr bwMode="white">
            <a:xfrm>
              <a:off x="-307801" y="1143000"/>
              <a:ext cx="233465" cy="4572000"/>
              <a:chOff x="-361009" y="1143000"/>
              <a:chExt cx="286674" cy="4572000"/>
            </a:xfrm>
          </p:grpSpPr>
          <p:cxnSp>
            <p:nvCxnSpPr>
              <p:cNvPr id="34" name="Straight Connector 33">
                <a:extLst>
                  <a:ext uri="{FF2B5EF4-FFF2-40B4-BE49-F238E27FC236}">
                    <a16:creationId xmlns:a16="http://schemas.microsoft.com/office/drawing/2014/main" id="{3A4D9960-D458-B041-A1A5-6227A1BBA967}"/>
                  </a:ext>
                </a:extLst>
              </p:cNvPr>
              <p:cNvCxnSpPr/>
              <p:nvPr/>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F31698-517A-8742-AA6C-FC936209FFCB}"/>
                  </a:ext>
                </a:extLst>
              </p:cNvPr>
              <p:cNvCxnSpPr/>
              <p:nvPr/>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D5887D-8446-DD4C-9980-6D450EE41BEF}"/>
                  </a:ext>
                </a:extLst>
              </p:cNvPr>
              <p:cNvCxnSpPr/>
              <p:nvPr/>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2F82FC-77E8-9C4F-9B27-2F8AAB44F495}"/>
                  </a:ext>
                </a:extLst>
              </p:cNvPr>
              <p:cNvCxnSpPr/>
              <p:nvPr/>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28">
              <a:extLst>
                <a:ext uri="{FF2B5EF4-FFF2-40B4-BE49-F238E27FC236}">
                  <a16:creationId xmlns:a16="http://schemas.microsoft.com/office/drawing/2014/main" id="{454A1259-31A0-EB4D-A773-BDB76D8B29BB}"/>
                </a:ext>
              </a:extLst>
            </p:cNvPr>
            <p:cNvGrpSpPr>
              <a:grpSpLocks/>
            </p:cNvGrpSpPr>
            <p:nvPr/>
          </p:nvGrpSpPr>
          <p:grpSpPr bwMode="white">
            <a:xfrm>
              <a:off x="-307801" y="0"/>
              <a:ext cx="233466" cy="6865432"/>
              <a:chOff x="-564989" y="0"/>
              <a:chExt cx="490654" cy="6865432"/>
            </a:xfrm>
          </p:grpSpPr>
          <p:cxnSp>
            <p:nvCxnSpPr>
              <p:cNvPr id="28" name="Straight Connector 27">
                <a:extLst>
                  <a:ext uri="{FF2B5EF4-FFF2-40B4-BE49-F238E27FC236}">
                    <a16:creationId xmlns:a16="http://schemas.microsoft.com/office/drawing/2014/main" id="{C5E08E01-ECCF-944B-9CF8-4603CF1210B2}"/>
                  </a:ext>
                </a:extLst>
              </p:cNvPr>
              <p:cNvCxnSpPr/>
              <p:nvPr/>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00C993-0703-1440-B381-93604F8134CF}"/>
                  </a:ext>
                </a:extLst>
              </p:cNvPr>
              <p:cNvCxnSpPr/>
              <p:nvPr/>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8C5182-A1C9-A044-B0E1-5E711B86189A}"/>
                  </a:ext>
                </a:extLst>
              </p:cNvPr>
              <p:cNvCxnSpPr/>
              <p:nvPr/>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490BC6-F36F-FD48-B374-DE45E31C2061}"/>
                  </a:ext>
                </a:extLst>
              </p:cNvPr>
              <p:cNvCxnSpPr/>
              <p:nvPr/>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9FFBC1-DF41-764F-AF75-21189024FC43}"/>
                  </a:ext>
                </a:extLst>
              </p:cNvPr>
              <p:cNvCxnSpPr/>
              <p:nvPr/>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1A0849-5A77-D041-8561-A9FEAB675235}"/>
                  </a:ext>
                </a:extLst>
              </p:cNvPr>
              <p:cNvCxnSpPr/>
              <p:nvPr/>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43">
              <a:extLst>
                <a:ext uri="{FF2B5EF4-FFF2-40B4-BE49-F238E27FC236}">
                  <a16:creationId xmlns:a16="http://schemas.microsoft.com/office/drawing/2014/main" id="{643D9F52-B9DE-B641-8037-BEB224CA4E78}"/>
                </a:ext>
              </a:extLst>
            </p:cNvPr>
            <p:cNvSpPr txBox="1">
              <a:spLocks noChangeArrowheads="1"/>
            </p:cNvSpPr>
            <p:nvPr/>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1/6</a:t>
              </a:r>
            </a:p>
          </p:txBody>
        </p:sp>
        <p:sp>
          <p:nvSpPr>
            <p:cNvPr id="22" name="TextBox 44">
              <a:extLst>
                <a:ext uri="{FF2B5EF4-FFF2-40B4-BE49-F238E27FC236}">
                  <a16:creationId xmlns:a16="http://schemas.microsoft.com/office/drawing/2014/main" id="{F74630F3-B0CC-5E41-BB94-EC91969F4FBE}"/>
                </a:ext>
              </a:extLst>
            </p:cNvPr>
            <p:cNvSpPr txBox="1">
              <a:spLocks noChangeArrowheads="1"/>
            </p:cNvSpPr>
            <p:nvPr/>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2/6</a:t>
              </a:r>
            </a:p>
          </p:txBody>
        </p:sp>
        <p:sp>
          <p:nvSpPr>
            <p:cNvPr id="23" name="TextBox 45">
              <a:extLst>
                <a:ext uri="{FF2B5EF4-FFF2-40B4-BE49-F238E27FC236}">
                  <a16:creationId xmlns:a16="http://schemas.microsoft.com/office/drawing/2014/main" id="{49B59666-FF86-494F-852E-A74B9F25D9DC}"/>
                </a:ext>
              </a:extLst>
            </p:cNvPr>
            <p:cNvSpPr txBox="1">
              <a:spLocks noChangeArrowheads="1"/>
            </p:cNvSpPr>
            <p:nvPr/>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4/6</a:t>
              </a:r>
            </a:p>
          </p:txBody>
        </p:sp>
        <p:sp>
          <p:nvSpPr>
            <p:cNvPr id="24" name="TextBox 46">
              <a:extLst>
                <a:ext uri="{FF2B5EF4-FFF2-40B4-BE49-F238E27FC236}">
                  <a16:creationId xmlns:a16="http://schemas.microsoft.com/office/drawing/2014/main" id="{78C4A7D7-2E4F-2C40-8276-EF7825946CAC}"/>
                </a:ext>
              </a:extLst>
            </p:cNvPr>
            <p:cNvSpPr txBox="1">
              <a:spLocks noChangeArrowheads="1"/>
            </p:cNvSpPr>
            <p:nvPr/>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5/6</a:t>
              </a:r>
            </a:p>
          </p:txBody>
        </p:sp>
        <p:sp>
          <p:nvSpPr>
            <p:cNvPr id="25" name="TextBox 47">
              <a:extLst>
                <a:ext uri="{FF2B5EF4-FFF2-40B4-BE49-F238E27FC236}">
                  <a16:creationId xmlns:a16="http://schemas.microsoft.com/office/drawing/2014/main" id="{C0B219BD-3ED5-BB41-A071-DDF17975485B}"/>
                </a:ext>
              </a:extLst>
            </p:cNvPr>
            <p:cNvSpPr txBox="1">
              <a:spLocks noChangeArrowheads="1"/>
            </p:cNvSpPr>
            <p:nvPr/>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1/4</a:t>
              </a:r>
            </a:p>
          </p:txBody>
        </p:sp>
        <p:sp>
          <p:nvSpPr>
            <p:cNvPr id="26" name="TextBox 48">
              <a:extLst>
                <a:ext uri="{FF2B5EF4-FFF2-40B4-BE49-F238E27FC236}">
                  <a16:creationId xmlns:a16="http://schemas.microsoft.com/office/drawing/2014/main" id="{9AF4617C-8F45-1747-804E-64FA2197EB6C}"/>
                </a:ext>
              </a:extLst>
            </p:cNvPr>
            <p:cNvSpPr txBox="1">
              <a:spLocks noChangeArrowheads="1"/>
            </p:cNvSpPr>
            <p:nvPr/>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3/4</a:t>
              </a:r>
            </a:p>
          </p:txBody>
        </p:sp>
        <p:sp>
          <p:nvSpPr>
            <p:cNvPr id="27" name="TextBox 49">
              <a:extLst>
                <a:ext uri="{FF2B5EF4-FFF2-40B4-BE49-F238E27FC236}">
                  <a16:creationId xmlns:a16="http://schemas.microsoft.com/office/drawing/2014/main" id="{0779D337-C94B-054D-A7EA-4262255E872E}"/>
                </a:ext>
              </a:extLst>
            </p:cNvPr>
            <p:cNvSpPr txBox="1">
              <a:spLocks noChangeArrowheads="1"/>
            </p:cNvSpPr>
            <p:nvPr/>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1/2</a:t>
              </a:r>
            </a:p>
          </p:txBody>
        </p:sp>
      </p:grpSp>
      <p:grpSp>
        <p:nvGrpSpPr>
          <p:cNvPr id="45" name="Group 44">
            <a:extLst>
              <a:ext uri="{FF2B5EF4-FFF2-40B4-BE49-F238E27FC236}">
                <a16:creationId xmlns:a16="http://schemas.microsoft.com/office/drawing/2014/main" id="{019E69A3-661D-4044-BAFC-1EEEE8A8DD93}"/>
              </a:ext>
            </a:extLst>
          </p:cNvPr>
          <p:cNvGrpSpPr/>
          <p:nvPr userDrawn="1"/>
        </p:nvGrpSpPr>
        <p:grpSpPr>
          <a:xfrm>
            <a:off x="4" y="-325436"/>
            <a:ext cx="12192000" cy="233362"/>
            <a:chOff x="4" y="-325436"/>
            <a:chExt cx="12192000" cy="233362"/>
          </a:xfrm>
        </p:grpSpPr>
        <p:grpSp>
          <p:nvGrpSpPr>
            <p:cNvPr id="46" name="Group 45">
              <a:extLst>
                <a:ext uri="{FF2B5EF4-FFF2-40B4-BE49-F238E27FC236}">
                  <a16:creationId xmlns:a16="http://schemas.microsoft.com/office/drawing/2014/main" id="{CECA60C3-B87C-7944-9BBB-DE6EFC94132C}"/>
                </a:ext>
              </a:extLst>
            </p:cNvPr>
            <p:cNvGrpSpPr/>
            <p:nvPr userDrawn="1"/>
          </p:nvGrpSpPr>
          <p:grpSpPr bwMode="white">
            <a:xfrm>
              <a:off x="4" y="-325436"/>
              <a:ext cx="12192000" cy="233362"/>
              <a:chOff x="3" y="-325436"/>
              <a:chExt cx="9144000" cy="233362"/>
            </a:xfrm>
          </p:grpSpPr>
          <p:sp>
            <p:nvSpPr>
              <p:cNvPr id="59" name="Rectangle 58">
                <a:extLst>
                  <a:ext uri="{FF2B5EF4-FFF2-40B4-BE49-F238E27FC236}">
                    <a16:creationId xmlns:a16="http://schemas.microsoft.com/office/drawing/2014/main" id="{9D768F7D-7744-B849-B452-3C916A612873}"/>
                  </a:ext>
                </a:extLst>
              </p:cNvPr>
              <p:cNvSpPr/>
              <p:nvPr/>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60" name="Straight Connector 59">
                <a:extLst>
                  <a:ext uri="{FF2B5EF4-FFF2-40B4-BE49-F238E27FC236}">
                    <a16:creationId xmlns:a16="http://schemas.microsoft.com/office/drawing/2014/main" id="{BFA327B8-8200-4042-9949-4CCBD317A28F}"/>
                  </a:ext>
                </a:extLst>
              </p:cNvPr>
              <p:cNvCxnSpPr/>
              <p:nvPr/>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853783F-1286-5E49-B1C1-FC0741A24D9E}"/>
                  </a:ext>
                </a:extLst>
              </p:cNvPr>
              <p:cNvCxnSpPr/>
              <p:nvPr/>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F8F50153-905A-6548-BDFB-E79383D3CD1F}"/>
                </a:ext>
              </a:extLst>
            </p:cNvPr>
            <p:cNvCxnSpPr/>
            <p:nvPr userDrawn="1"/>
          </p:nvCxnSpPr>
          <p:spPr bwMode="white">
            <a:xfrm rot="16200000" flipH="1">
              <a:off x="574542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D58217-9694-BC4F-B59E-E2E4540DA09E}"/>
                </a:ext>
              </a:extLst>
            </p:cNvPr>
            <p:cNvCxnSpPr/>
            <p:nvPr userDrawn="1"/>
          </p:nvCxnSpPr>
          <p:spPr bwMode="white">
            <a:xfrm rot="16200000" flipH="1">
              <a:off x="622167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216837-A136-A745-A63D-1D1B632861CB}"/>
                </a:ext>
              </a:extLst>
            </p:cNvPr>
            <p:cNvCxnSpPr/>
            <p:nvPr userDrawn="1"/>
          </p:nvCxnSpPr>
          <p:spPr bwMode="white">
            <a:xfrm rot="16200000" flipH="1">
              <a:off x="597931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EEF98D-32B1-B14C-BB78-776BF57AA573}"/>
                </a:ext>
              </a:extLst>
            </p:cNvPr>
            <p:cNvCxnSpPr/>
            <p:nvPr userDrawn="1"/>
          </p:nvCxnSpPr>
          <p:spPr bwMode="white">
            <a:xfrm rot="16200000" flipH="1">
              <a:off x="400578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B34F48-E344-D64B-9DDC-A1D8DCFD3A83}"/>
                </a:ext>
              </a:extLst>
            </p:cNvPr>
            <p:cNvCxnSpPr/>
            <p:nvPr userDrawn="1"/>
          </p:nvCxnSpPr>
          <p:spPr bwMode="white">
            <a:xfrm rot="16200000" flipH="1">
              <a:off x="790986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5280E8-9683-8B4A-A60E-B313A7512417}"/>
                </a:ext>
              </a:extLst>
            </p:cNvPr>
            <p:cNvCxnSpPr/>
            <p:nvPr userDrawn="1"/>
          </p:nvCxnSpPr>
          <p:spPr bwMode="white">
            <a:xfrm rot="16200000" flipH="1">
              <a:off x="3765274"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084CF49-51E9-454F-9C76-64CAC00050BC}"/>
                </a:ext>
              </a:extLst>
            </p:cNvPr>
            <p:cNvCxnSpPr/>
            <p:nvPr userDrawn="1"/>
          </p:nvCxnSpPr>
          <p:spPr bwMode="white">
            <a:xfrm rot="16200000" flipH="1">
              <a:off x="42462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89BCDF9-DEA5-D74F-83BF-2AC88ABA5AAD}"/>
                </a:ext>
              </a:extLst>
            </p:cNvPr>
            <p:cNvCxnSpPr/>
            <p:nvPr userDrawn="1"/>
          </p:nvCxnSpPr>
          <p:spPr bwMode="white">
            <a:xfrm rot="16200000" flipH="1">
              <a:off x="767455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E5B298A-0F91-6042-917B-091CC46CA470}"/>
                </a:ext>
              </a:extLst>
            </p:cNvPr>
            <p:cNvCxnSpPr/>
            <p:nvPr userDrawn="1"/>
          </p:nvCxnSpPr>
          <p:spPr bwMode="white">
            <a:xfrm rot="16200000" flipH="1">
              <a:off x="815080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EC60E7A-926D-5B4A-86E3-1DFA43D4B86C}"/>
                </a:ext>
              </a:extLst>
            </p:cNvPr>
            <p:cNvCxnSpPr/>
            <p:nvPr userDrawn="1"/>
          </p:nvCxnSpPr>
          <p:spPr bwMode="white">
            <a:xfrm rot="16200000" flipH="1">
              <a:off x="327856"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D01C8FA-229E-3242-877D-179D4AD79BF6}"/>
                </a:ext>
              </a:extLst>
            </p:cNvPr>
            <p:cNvCxnSpPr/>
            <p:nvPr userDrawn="1"/>
          </p:nvCxnSpPr>
          <p:spPr bwMode="white">
            <a:xfrm rot="16200000" flipH="1">
              <a:off x="11623288"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95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aureaJciLfML-Medium" panose="02000603040000020004" pitchFamily="50" charset="0"/>
              </a:defRPr>
            </a:lvl1pPr>
          </a:lstStyle>
          <a:p>
            <a:fld id="{F34603E0-BE52-40EC-83D2-BF63DCD977CA}"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aureaJciLfML-Medium" panose="02000603040000020004" pitchFamily="50" charset="0"/>
              </a:defRPr>
            </a:lvl1pPr>
          </a:lstStyle>
          <a:p>
            <a:fld id="{80F69ACE-44AF-4883-8FD7-F6EEFA3BA960}" type="slidenum">
              <a:rPr lang="en-US" smtClean="0"/>
              <a:pPr/>
              <a:t>‹#›</a:t>
            </a:fld>
            <a:endParaRPr lang="en-US"/>
          </a:p>
        </p:txBody>
      </p:sp>
    </p:spTree>
    <p:extLst>
      <p:ext uri="{BB962C8B-B14F-4D97-AF65-F5344CB8AC3E}">
        <p14:creationId xmlns:p14="http://schemas.microsoft.com/office/powerpoint/2010/main" val="150840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BDB3-1ED8-7442-A286-3FA601B2A3A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9956B665-7FBF-2846-B6DE-37E61E78F925}"/>
              </a:ext>
            </a:extLst>
          </p:cNvPr>
          <p:cNvSpPr>
            <a:spLocks noGrp="1"/>
          </p:cNvSpPr>
          <p:nvPr>
            <p:ph type="ftr" sz="quarter" idx="10"/>
          </p:nvPr>
        </p:nvSpPr>
        <p:spPr/>
        <p:txBody>
          <a:bodyPr/>
          <a:lstStyle/>
          <a:p>
            <a:r>
              <a:rPr lang="en-GB"/>
              <a:t>exacqVision Technical Support Training</a:t>
            </a:r>
          </a:p>
        </p:txBody>
      </p:sp>
      <p:sp>
        <p:nvSpPr>
          <p:cNvPr id="4" name="Text Placeholder 4">
            <a:extLst>
              <a:ext uri="{FF2B5EF4-FFF2-40B4-BE49-F238E27FC236}">
                <a16:creationId xmlns:a16="http://schemas.microsoft.com/office/drawing/2014/main" id="{A206EA72-5C72-A74D-A57B-7CC4A013748F}"/>
              </a:ext>
            </a:extLst>
          </p:cNvPr>
          <p:cNvSpPr>
            <a:spLocks noGrp="1"/>
          </p:cNvSpPr>
          <p:nvPr>
            <p:ph type="body" sz="quarter" idx="11"/>
          </p:nvPr>
        </p:nvSpPr>
        <p:spPr>
          <a:xfrm>
            <a:off x="624419" y="1144589"/>
            <a:ext cx="5232399" cy="4813448"/>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5BD064-BB76-FB46-8D29-84D335A592AE}"/>
              </a:ext>
            </a:extLst>
          </p:cNvPr>
          <p:cNvSpPr>
            <a:spLocks noGrp="1"/>
          </p:cNvSpPr>
          <p:nvPr>
            <p:ph type="body" sz="quarter" idx="12"/>
          </p:nvPr>
        </p:nvSpPr>
        <p:spPr>
          <a:xfrm>
            <a:off x="6335184" y="1144590"/>
            <a:ext cx="5232400" cy="4813447"/>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44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AB1-F7C1-1F4E-A210-7B1107FF3E1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D265382-FAB2-4541-BCD0-68627FD65ABE}"/>
              </a:ext>
            </a:extLst>
          </p:cNvPr>
          <p:cNvSpPr>
            <a:spLocks noGrp="1"/>
          </p:cNvSpPr>
          <p:nvPr>
            <p:ph type="ftr" sz="quarter" idx="10"/>
          </p:nvPr>
        </p:nvSpPr>
        <p:spPr/>
        <p:txBody>
          <a:bodyPr/>
          <a:lstStyle/>
          <a:p>
            <a:r>
              <a:rPr lang="en-GB"/>
              <a:t>exacqVision Technical Support Training</a:t>
            </a:r>
          </a:p>
        </p:txBody>
      </p:sp>
      <p:sp>
        <p:nvSpPr>
          <p:cNvPr id="4" name="Text Placeholder 4">
            <a:extLst>
              <a:ext uri="{FF2B5EF4-FFF2-40B4-BE49-F238E27FC236}">
                <a16:creationId xmlns:a16="http://schemas.microsoft.com/office/drawing/2014/main" id="{64750445-41DF-734C-82F2-5434BB05B0D3}"/>
              </a:ext>
            </a:extLst>
          </p:cNvPr>
          <p:cNvSpPr>
            <a:spLocks noGrp="1"/>
          </p:cNvSpPr>
          <p:nvPr>
            <p:ph type="body" sz="quarter" idx="11"/>
          </p:nvPr>
        </p:nvSpPr>
        <p:spPr>
          <a:xfrm>
            <a:off x="624420" y="1144589"/>
            <a:ext cx="3328455" cy="4813448"/>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A37718-54CD-3840-A71C-F4500118459A}"/>
              </a:ext>
            </a:extLst>
          </p:cNvPr>
          <p:cNvSpPr>
            <a:spLocks noGrp="1"/>
          </p:cNvSpPr>
          <p:nvPr>
            <p:ph type="body" sz="quarter" idx="12"/>
          </p:nvPr>
        </p:nvSpPr>
        <p:spPr>
          <a:xfrm>
            <a:off x="4432301" y="1144591"/>
            <a:ext cx="3327400" cy="4813446"/>
          </a:xfrm>
          <a:prstGeom prst="rect">
            <a:avLst/>
          </a:prstGeom>
        </p:spPr>
        <p:txBody>
          <a:bodyPr rIns="3600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a:extLst>
              <a:ext uri="{FF2B5EF4-FFF2-40B4-BE49-F238E27FC236}">
                <a16:creationId xmlns:a16="http://schemas.microsoft.com/office/drawing/2014/main" id="{29CC18DB-E159-544B-963D-456D9079AED6}"/>
              </a:ext>
            </a:extLst>
          </p:cNvPr>
          <p:cNvSpPr>
            <a:spLocks noGrp="1"/>
          </p:cNvSpPr>
          <p:nvPr>
            <p:ph type="body" sz="quarter" idx="13"/>
          </p:nvPr>
        </p:nvSpPr>
        <p:spPr>
          <a:xfrm>
            <a:off x="8235950" y="1144590"/>
            <a:ext cx="3331636" cy="4813447"/>
          </a:xfrm>
          <a:prstGeom prst="rect">
            <a:avLst/>
          </a:prstGeom>
        </p:spPr>
        <p:txBody>
          <a:bodyPr lIns="3600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02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AB1-F7C1-1F4E-A210-7B1107FF3E1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D265382-FAB2-4541-BCD0-68627FD65ABE}"/>
              </a:ext>
            </a:extLst>
          </p:cNvPr>
          <p:cNvSpPr>
            <a:spLocks noGrp="1"/>
          </p:cNvSpPr>
          <p:nvPr>
            <p:ph type="ftr" sz="quarter" idx="10"/>
          </p:nvPr>
        </p:nvSpPr>
        <p:spPr/>
        <p:txBody>
          <a:bodyPr/>
          <a:lstStyle/>
          <a:p>
            <a:r>
              <a:rPr lang="en-GB"/>
              <a:t>exacqVision Technical Support Training</a:t>
            </a:r>
          </a:p>
        </p:txBody>
      </p:sp>
      <p:sp>
        <p:nvSpPr>
          <p:cNvPr id="4" name="Text Placeholder 4">
            <a:extLst>
              <a:ext uri="{FF2B5EF4-FFF2-40B4-BE49-F238E27FC236}">
                <a16:creationId xmlns:a16="http://schemas.microsoft.com/office/drawing/2014/main" id="{64750445-41DF-734C-82F2-5434BB05B0D3}"/>
              </a:ext>
            </a:extLst>
          </p:cNvPr>
          <p:cNvSpPr>
            <a:spLocks noGrp="1"/>
          </p:cNvSpPr>
          <p:nvPr>
            <p:ph type="body" sz="quarter" idx="11"/>
          </p:nvPr>
        </p:nvSpPr>
        <p:spPr>
          <a:xfrm>
            <a:off x="624420" y="1144589"/>
            <a:ext cx="3328455" cy="4723947"/>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A37718-54CD-3840-A71C-F4500118459A}"/>
              </a:ext>
            </a:extLst>
          </p:cNvPr>
          <p:cNvSpPr>
            <a:spLocks noGrp="1"/>
          </p:cNvSpPr>
          <p:nvPr>
            <p:ph type="body" sz="quarter" idx="12"/>
          </p:nvPr>
        </p:nvSpPr>
        <p:spPr>
          <a:xfrm>
            <a:off x="4432301" y="1144590"/>
            <a:ext cx="3327400" cy="4723947"/>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45C4A4C-6172-064B-A62A-8A2F2588DF05}"/>
              </a:ext>
            </a:extLst>
          </p:cNvPr>
          <p:cNvSpPr>
            <a:spLocks noGrp="1"/>
          </p:cNvSpPr>
          <p:nvPr>
            <p:ph type="pic" sz="quarter" idx="13"/>
          </p:nvPr>
        </p:nvSpPr>
        <p:spPr>
          <a:xfrm>
            <a:off x="8235950" y="1144590"/>
            <a:ext cx="3332163" cy="4723946"/>
          </a:xfrm>
          <a:prstGeom prst="rect">
            <a:avLst/>
          </a:prstGeom>
        </p:spPr>
        <p:txBody>
          <a:bodyPr anchor="ctr"/>
          <a:lstStyle>
            <a:lvl1pPr marL="0" indent="0" algn="ctr">
              <a:buNone/>
              <a:defRPr sz="18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106451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images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AB1-F7C1-1F4E-A210-7B1107FF3E1F}"/>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D265382-FAB2-4541-BCD0-68627FD65ABE}"/>
              </a:ext>
            </a:extLst>
          </p:cNvPr>
          <p:cNvSpPr>
            <a:spLocks noGrp="1"/>
          </p:cNvSpPr>
          <p:nvPr>
            <p:ph type="ftr" sz="quarter" idx="10"/>
          </p:nvPr>
        </p:nvSpPr>
        <p:spPr/>
        <p:txBody>
          <a:bodyPr/>
          <a:lstStyle/>
          <a:p>
            <a:r>
              <a:rPr lang="en-GB"/>
              <a:t>exacqVision Technical Support Training</a:t>
            </a:r>
          </a:p>
        </p:txBody>
      </p:sp>
      <p:sp>
        <p:nvSpPr>
          <p:cNvPr id="4" name="Text Placeholder 4">
            <a:extLst>
              <a:ext uri="{FF2B5EF4-FFF2-40B4-BE49-F238E27FC236}">
                <a16:creationId xmlns:a16="http://schemas.microsoft.com/office/drawing/2014/main" id="{64750445-41DF-734C-82F2-5434BB05B0D3}"/>
              </a:ext>
            </a:extLst>
          </p:cNvPr>
          <p:cNvSpPr>
            <a:spLocks noGrp="1"/>
          </p:cNvSpPr>
          <p:nvPr>
            <p:ph type="body" sz="quarter" idx="11"/>
          </p:nvPr>
        </p:nvSpPr>
        <p:spPr>
          <a:xfrm>
            <a:off x="624420" y="1144589"/>
            <a:ext cx="3328455" cy="4860425"/>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A37718-54CD-3840-A71C-F4500118459A}"/>
              </a:ext>
            </a:extLst>
          </p:cNvPr>
          <p:cNvSpPr>
            <a:spLocks noGrp="1"/>
          </p:cNvSpPr>
          <p:nvPr>
            <p:ph type="body" sz="quarter" idx="12"/>
          </p:nvPr>
        </p:nvSpPr>
        <p:spPr>
          <a:xfrm>
            <a:off x="4432301" y="1144591"/>
            <a:ext cx="3327400" cy="4860424"/>
          </a:xfrm>
          <a:prstGeom prst="rect">
            <a:avLst/>
          </a:prstGeom>
        </p:spPr>
        <p:txBody>
          <a:bodyPr lIns="0" rIns="0" bIns="0"/>
          <a:lstStyle>
            <a:lvl1pPr marL="266700" indent="-266700">
              <a:buFont typeface="Wingdings" panose="05000000000000000000" pitchFamily="2" charset="2"/>
              <a:buChar char="§"/>
              <a:defRPr/>
            </a:lvl1pPr>
            <a:lvl2pPr marL="623888" indent="-266700">
              <a:buFont typeface="Wingdings" panose="05000000000000000000" pitchFamily="2" charset="2"/>
              <a:buChar char="§"/>
              <a:defRPr/>
            </a:lvl2pPr>
            <a:lvl3pPr marL="898525" indent="-274638">
              <a:buFont typeface="Wingdings" panose="05000000000000000000" pitchFamily="2" charset="2"/>
              <a:buChar char="§"/>
              <a:defRPr/>
            </a:lvl3pPr>
            <a:lvl4pPr marL="1163638" indent="-265113">
              <a:buFont typeface="Wingdings" panose="05000000000000000000" pitchFamily="2" charset="2"/>
              <a:buChar char="§"/>
              <a:defRPr/>
            </a:lvl4pPr>
            <a:lvl5pPr marL="1438275" indent="-274638">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45C4A4C-6172-064B-A62A-8A2F2588DF05}"/>
              </a:ext>
            </a:extLst>
          </p:cNvPr>
          <p:cNvSpPr>
            <a:spLocks noGrp="1"/>
          </p:cNvSpPr>
          <p:nvPr>
            <p:ph type="pic" sz="quarter" idx="13"/>
          </p:nvPr>
        </p:nvSpPr>
        <p:spPr>
          <a:xfrm>
            <a:off x="8235950" y="1144590"/>
            <a:ext cx="3332163" cy="2431123"/>
          </a:xfrm>
          <a:prstGeom prst="rect">
            <a:avLst/>
          </a:prstGeom>
        </p:spPr>
        <p:txBody>
          <a:bodyPr anchor="ctr"/>
          <a:lstStyle>
            <a:lvl1pPr marL="0" indent="0" algn="ctr">
              <a:buNone/>
              <a:defRPr sz="1800">
                <a:solidFill>
                  <a:schemeClr val="bg2"/>
                </a:solidFill>
              </a:defRPr>
            </a:lvl1pPr>
          </a:lstStyle>
          <a:p>
            <a:r>
              <a:rPr lang="en-US"/>
              <a:t>Click icon to add picture</a:t>
            </a:r>
            <a:endParaRPr lang="en-GB"/>
          </a:p>
        </p:txBody>
      </p:sp>
      <p:sp>
        <p:nvSpPr>
          <p:cNvPr id="9" name="Picture Placeholder 7">
            <a:extLst>
              <a:ext uri="{FF2B5EF4-FFF2-40B4-BE49-F238E27FC236}">
                <a16:creationId xmlns:a16="http://schemas.microsoft.com/office/drawing/2014/main" id="{C9E3DB24-D01D-CC40-82DC-84519EA5CA7C}"/>
              </a:ext>
            </a:extLst>
          </p:cNvPr>
          <p:cNvSpPr>
            <a:spLocks noGrp="1"/>
          </p:cNvSpPr>
          <p:nvPr>
            <p:ph type="pic" sz="quarter" idx="14"/>
          </p:nvPr>
        </p:nvSpPr>
        <p:spPr>
          <a:xfrm>
            <a:off x="8235950" y="3739229"/>
            <a:ext cx="3332163" cy="2265786"/>
          </a:xfrm>
          <a:prstGeom prst="rect">
            <a:avLst/>
          </a:prstGeom>
        </p:spPr>
        <p:txBody>
          <a:bodyPr anchor="ctr"/>
          <a:lstStyle>
            <a:lvl1pPr marL="0" indent="0" algn="ctr">
              <a:buNone/>
              <a:defRPr sz="18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89726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64BF-9B74-4649-8A42-EFCB8FAD70F5}"/>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9C0DF50D-4A15-564C-9D79-F9B50B3DE3FE}"/>
              </a:ext>
            </a:extLst>
          </p:cNvPr>
          <p:cNvSpPr>
            <a:spLocks noGrp="1"/>
          </p:cNvSpPr>
          <p:nvPr>
            <p:ph type="ftr" sz="quarter" idx="10"/>
          </p:nvPr>
        </p:nvSpPr>
        <p:spPr/>
        <p:txBody>
          <a:bodyPr/>
          <a:lstStyle/>
          <a:p>
            <a:r>
              <a:rPr lang="en-GB"/>
              <a:t>exacqVision Technical Support Training</a:t>
            </a:r>
          </a:p>
        </p:txBody>
      </p:sp>
    </p:spTree>
    <p:extLst>
      <p:ext uri="{BB962C8B-B14F-4D97-AF65-F5344CB8AC3E}">
        <p14:creationId xmlns:p14="http://schemas.microsoft.com/office/powerpoint/2010/main" val="35221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602D5B1-508F-674E-B965-178A8CC3C770}"/>
              </a:ext>
            </a:extLst>
          </p:cNvPr>
          <p:cNvSpPr txBox="1">
            <a:spLocks noChangeArrowheads="1"/>
          </p:cNvSpPr>
          <p:nvPr userDrawn="1"/>
        </p:nvSpPr>
        <p:spPr bwMode="auto">
          <a:xfrm>
            <a:off x="624417" y="6475257"/>
            <a:ext cx="359832"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sp>
        <p:nvSpPr>
          <p:cNvPr id="10" name="Rectangle 5">
            <a:extLst>
              <a:ext uri="{FF2B5EF4-FFF2-40B4-BE49-F238E27FC236}">
                <a16:creationId xmlns:a16="http://schemas.microsoft.com/office/drawing/2014/main" id="{DDF66C90-EDFA-3844-828B-689B336C8796}"/>
              </a:ext>
            </a:extLst>
          </p:cNvPr>
          <p:cNvSpPr txBox="1">
            <a:spLocks noChangeArrowheads="1"/>
          </p:cNvSpPr>
          <p:nvPr userDrawn="1"/>
        </p:nvSpPr>
        <p:spPr bwMode="auto">
          <a:xfrm>
            <a:off x="949431" y="6546498"/>
            <a:ext cx="2009034" cy="92333"/>
          </a:xfrm>
          <a:prstGeom prst="rect">
            <a:avLst/>
          </a:prstGeom>
          <a:noFill/>
          <a:ln w="9525">
            <a:noFill/>
            <a:miter lim="800000"/>
            <a:headEnd/>
            <a:tailEnd/>
          </a:ln>
          <a:effectLst/>
        </p:spPr>
        <p:txBody>
          <a:bodyPr wrap="square" lIns="0" tIns="0" rIns="0" bIns="0">
            <a:spAutoFit/>
          </a:bodyPr>
          <a:lstStyle>
            <a:lvl1pPr>
              <a:defRPr sz="1000" noProof="1" smtClean="0">
                <a:solidFill>
                  <a:schemeClr val="bg2"/>
                </a:solidFill>
                <a:latin typeface="Arial" charset="0"/>
              </a:defRPr>
            </a:lvl1pPr>
          </a:lstStyle>
          <a:p>
            <a:pPr>
              <a:defRPr/>
            </a:pPr>
            <a:r>
              <a:rPr lang="en-US" sz="600">
                <a:solidFill>
                  <a:schemeClr val="tx1"/>
                </a:solidFill>
                <a:cs typeface="+mn-cs"/>
              </a:rPr>
              <a:t>Johnson Controls  —</a:t>
            </a:r>
            <a:endParaRPr lang="en-GB" sz="600">
              <a:solidFill>
                <a:schemeClr val="tx1"/>
              </a:solidFill>
              <a:cs typeface="Arial" charset="0"/>
            </a:endParaRPr>
          </a:p>
        </p:txBody>
      </p:sp>
      <p:sp>
        <p:nvSpPr>
          <p:cNvPr id="14" name="Footer Placeholder 4">
            <a:extLst>
              <a:ext uri="{FF2B5EF4-FFF2-40B4-BE49-F238E27FC236}">
                <a16:creationId xmlns:a16="http://schemas.microsoft.com/office/drawing/2014/main" id="{85BC33C6-4061-B048-9565-63D226487CCB}"/>
              </a:ext>
            </a:extLst>
          </p:cNvPr>
          <p:cNvSpPr>
            <a:spLocks noGrp="1"/>
          </p:cNvSpPr>
          <p:nvPr>
            <p:ph type="ftr" sz="quarter" idx="3"/>
          </p:nvPr>
        </p:nvSpPr>
        <p:spPr>
          <a:xfrm>
            <a:off x="1607537" y="6475257"/>
            <a:ext cx="7708249" cy="246218"/>
          </a:xfrm>
          <a:prstGeom prst="rect">
            <a:avLst/>
          </a:prstGeom>
        </p:spPr>
        <p:txBody>
          <a:bodyPr vert="horz" lIns="97200" tIns="45720" rIns="90000" bIns="45720" rtlCol="0" anchor="ctr"/>
          <a:lstStyle>
            <a:lvl1pPr algn="l">
              <a:defRPr sz="600">
                <a:solidFill>
                  <a:schemeClr val="tx1"/>
                </a:solidFill>
                <a:latin typeface="Arial" panose="020B0604020202020204" pitchFamily="34" charset="0"/>
                <a:cs typeface="Arial" panose="020B0604020202020204" pitchFamily="34" charset="0"/>
              </a:defRPr>
            </a:lvl1pPr>
          </a:lstStyle>
          <a:p>
            <a:r>
              <a:rPr lang="en-GB"/>
              <a:t>exacqVision Technical Support Training</a:t>
            </a:r>
          </a:p>
        </p:txBody>
      </p:sp>
      <p:sp>
        <p:nvSpPr>
          <p:cNvPr id="16" name="Line 9">
            <a:extLst>
              <a:ext uri="{FF2B5EF4-FFF2-40B4-BE49-F238E27FC236}">
                <a16:creationId xmlns:a16="http://schemas.microsoft.com/office/drawing/2014/main" id="{58521FB2-0CB2-BF47-AFEC-0B9AF4CBED9B}"/>
              </a:ext>
            </a:extLst>
          </p:cNvPr>
          <p:cNvSpPr>
            <a:spLocks noChangeShapeType="1"/>
          </p:cNvSpPr>
          <p:nvPr userDrawn="1"/>
        </p:nvSpPr>
        <p:spPr bwMode="auto">
          <a:xfrm>
            <a:off x="624419" y="1052513"/>
            <a:ext cx="10943167"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Rectangle 17">
            <a:extLst>
              <a:ext uri="{FF2B5EF4-FFF2-40B4-BE49-F238E27FC236}">
                <a16:creationId xmlns:a16="http://schemas.microsoft.com/office/drawing/2014/main" id="{E2E08402-B44E-B54A-9675-C61819DA068D}"/>
              </a:ext>
            </a:extLst>
          </p:cNvPr>
          <p:cNvSpPr>
            <a:spLocks noGrp="1" noChangeArrowheads="1"/>
          </p:cNvSpPr>
          <p:nvPr>
            <p:ph type="title"/>
          </p:nvPr>
        </p:nvSpPr>
        <p:spPr bwMode="auto">
          <a:xfrm>
            <a:off x="624418" y="188913"/>
            <a:ext cx="965411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title (2 lines max)</a:t>
            </a:r>
            <a:endParaRPr lang="en-GB" altLang="en-US"/>
          </a:p>
        </p:txBody>
      </p:sp>
      <p:grpSp>
        <p:nvGrpSpPr>
          <p:cNvPr id="13" name="Group 39">
            <a:extLst>
              <a:ext uri="{FF2B5EF4-FFF2-40B4-BE49-F238E27FC236}">
                <a16:creationId xmlns:a16="http://schemas.microsoft.com/office/drawing/2014/main" id="{B83F17A9-706F-B145-8D21-6C3181EBF4FD}"/>
              </a:ext>
            </a:extLst>
          </p:cNvPr>
          <p:cNvGrpSpPr>
            <a:grpSpLocks/>
          </p:cNvGrpSpPr>
          <p:nvPr userDrawn="1"/>
        </p:nvGrpSpPr>
        <p:grpSpPr bwMode="white">
          <a:xfrm>
            <a:off x="-753534" y="0"/>
            <a:ext cx="654051" cy="6865938"/>
            <a:chOff x="-565302" y="0"/>
            <a:chExt cx="490967" cy="6865432"/>
          </a:xfrm>
        </p:grpSpPr>
        <p:sp>
          <p:nvSpPr>
            <p:cNvPr id="15" name="Rectangle 14">
              <a:extLst>
                <a:ext uri="{FF2B5EF4-FFF2-40B4-BE49-F238E27FC236}">
                  <a16:creationId xmlns:a16="http://schemas.microsoft.com/office/drawing/2014/main" id="{6FEF4A2F-B0CB-9F4E-B1D0-607749098D1C}"/>
                </a:ext>
              </a:extLst>
            </p:cNvPr>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0" name="Group 41">
              <a:extLst>
                <a:ext uri="{FF2B5EF4-FFF2-40B4-BE49-F238E27FC236}">
                  <a16:creationId xmlns:a16="http://schemas.microsoft.com/office/drawing/2014/main" id="{DFB46800-0C32-4D43-91CE-5927573DCC92}"/>
                </a:ext>
              </a:extLst>
            </p:cNvPr>
            <p:cNvGrpSpPr>
              <a:grpSpLocks/>
            </p:cNvGrpSpPr>
            <p:nvPr userDrawn="1"/>
          </p:nvGrpSpPr>
          <p:grpSpPr bwMode="white">
            <a:xfrm>
              <a:off x="-307801" y="1143000"/>
              <a:ext cx="233465" cy="4572000"/>
              <a:chOff x="-361009" y="1143000"/>
              <a:chExt cx="286674" cy="4572000"/>
            </a:xfrm>
          </p:grpSpPr>
          <p:cxnSp>
            <p:nvCxnSpPr>
              <p:cNvPr id="35" name="Straight Connector 34">
                <a:extLst>
                  <a:ext uri="{FF2B5EF4-FFF2-40B4-BE49-F238E27FC236}">
                    <a16:creationId xmlns:a16="http://schemas.microsoft.com/office/drawing/2014/main" id="{8AB8CE5F-1E38-4744-8729-75BBF1FBE38D}"/>
                  </a:ext>
                </a:extLst>
              </p:cNvPr>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6F6C97-5049-9A48-9ACF-78B11B0AE77D}"/>
                  </a:ext>
                </a:extLst>
              </p:cNvPr>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0162DE6-1FCF-8748-95BB-50C489F3C71E}"/>
                  </a:ext>
                </a:extLst>
              </p:cNvPr>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DD3F589-0375-C44B-971D-767BF661076C}"/>
                  </a:ext>
                </a:extLst>
              </p:cNvPr>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8">
              <a:extLst>
                <a:ext uri="{FF2B5EF4-FFF2-40B4-BE49-F238E27FC236}">
                  <a16:creationId xmlns:a16="http://schemas.microsoft.com/office/drawing/2014/main" id="{FE6DFAAD-217E-634D-9402-9B03780E32F2}"/>
                </a:ext>
              </a:extLst>
            </p:cNvPr>
            <p:cNvGrpSpPr>
              <a:grpSpLocks/>
            </p:cNvGrpSpPr>
            <p:nvPr userDrawn="1"/>
          </p:nvGrpSpPr>
          <p:grpSpPr bwMode="white">
            <a:xfrm>
              <a:off x="-307801" y="0"/>
              <a:ext cx="233466" cy="6865432"/>
              <a:chOff x="-564989" y="0"/>
              <a:chExt cx="490654" cy="6865432"/>
            </a:xfrm>
          </p:grpSpPr>
          <p:cxnSp>
            <p:nvCxnSpPr>
              <p:cNvPr id="29" name="Straight Connector 28">
                <a:extLst>
                  <a:ext uri="{FF2B5EF4-FFF2-40B4-BE49-F238E27FC236}">
                    <a16:creationId xmlns:a16="http://schemas.microsoft.com/office/drawing/2014/main" id="{A51074AE-3FE9-CF44-BD14-A9584ABFA68E}"/>
                  </a:ext>
                </a:extLst>
              </p:cNvPr>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3ECC7B-F0E3-6542-8CA2-7C3B6D76B3E5}"/>
                  </a:ext>
                </a:extLst>
              </p:cNvPr>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9892B6-C21E-7749-9246-408FC47AF7AB}"/>
                  </a:ext>
                </a:extLst>
              </p:cNvPr>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15B19BD-8A42-7142-A579-70A7C230FD29}"/>
                  </a:ext>
                </a:extLst>
              </p:cNvPr>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368309-E172-E043-9166-1FCF19C09C2F}"/>
                  </a:ext>
                </a:extLst>
              </p:cNvPr>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F2438E-A6CC-2D43-A225-99717D02EF36}"/>
                  </a:ext>
                </a:extLst>
              </p:cNvPr>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43">
              <a:extLst>
                <a:ext uri="{FF2B5EF4-FFF2-40B4-BE49-F238E27FC236}">
                  <a16:creationId xmlns:a16="http://schemas.microsoft.com/office/drawing/2014/main" id="{820757EC-3D25-344B-B52D-FDE932E91598}"/>
                </a:ext>
              </a:extLst>
            </p:cNvPr>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23" name="TextBox 44">
              <a:extLst>
                <a:ext uri="{FF2B5EF4-FFF2-40B4-BE49-F238E27FC236}">
                  <a16:creationId xmlns:a16="http://schemas.microsoft.com/office/drawing/2014/main" id="{C6AFDE34-6E6A-0048-A34F-32641542B203}"/>
                </a:ext>
              </a:extLst>
            </p:cNvPr>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4" name="TextBox 45">
              <a:extLst>
                <a:ext uri="{FF2B5EF4-FFF2-40B4-BE49-F238E27FC236}">
                  <a16:creationId xmlns:a16="http://schemas.microsoft.com/office/drawing/2014/main" id="{918654D7-DA27-F540-83C9-AA6B6B4DA5F3}"/>
                </a:ext>
              </a:extLst>
            </p:cNvPr>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5" name="TextBox 46">
              <a:extLst>
                <a:ext uri="{FF2B5EF4-FFF2-40B4-BE49-F238E27FC236}">
                  <a16:creationId xmlns:a16="http://schemas.microsoft.com/office/drawing/2014/main" id="{4A7C25E7-7C69-FD46-A905-5C3F2AF17845}"/>
                </a:ext>
              </a:extLst>
            </p:cNvPr>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6" name="TextBox 47">
              <a:extLst>
                <a:ext uri="{FF2B5EF4-FFF2-40B4-BE49-F238E27FC236}">
                  <a16:creationId xmlns:a16="http://schemas.microsoft.com/office/drawing/2014/main" id="{3E26B6DD-E937-544E-9577-82C09C0662F7}"/>
                </a:ext>
              </a:extLst>
            </p:cNvPr>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7" name="TextBox 48">
              <a:extLst>
                <a:ext uri="{FF2B5EF4-FFF2-40B4-BE49-F238E27FC236}">
                  <a16:creationId xmlns:a16="http://schemas.microsoft.com/office/drawing/2014/main" id="{C41AE0AD-4CF4-264E-8EB3-C8CABAFA4CDC}"/>
                </a:ext>
              </a:extLst>
            </p:cNvPr>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8" name="TextBox 49">
              <a:extLst>
                <a:ext uri="{FF2B5EF4-FFF2-40B4-BE49-F238E27FC236}">
                  <a16:creationId xmlns:a16="http://schemas.microsoft.com/office/drawing/2014/main" id="{6196099D-3CC3-5D48-8F6A-83D71B5897EF}"/>
                </a:ext>
              </a:extLst>
            </p:cNvPr>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9" name="Group 38">
            <a:extLst>
              <a:ext uri="{FF2B5EF4-FFF2-40B4-BE49-F238E27FC236}">
                <a16:creationId xmlns:a16="http://schemas.microsoft.com/office/drawing/2014/main" id="{6AAED1E7-1C6A-9645-B703-695B674908C0}"/>
              </a:ext>
            </a:extLst>
          </p:cNvPr>
          <p:cNvGrpSpPr/>
          <p:nvPr userDrawn="1"/>
        </p:nvGrpSpPr>
        <p:grpSpPr bwMode="white">
          <a:xfrm>
            <a:off x="4" y="-325436"/>
            <a:ext cx="12192000" cy="233362"/>
            <a:chOff x="3" y="-325436"/>
            <a:chExt cx="9144000" cy="233362"/>
          </a:xfrm>
        </p:grpSpPr>
        <p:sp>
          <p:nvSpPr>
            <p:cNvPr id="40" name="Rectangle 39">
              <a:extLst>
                <a:ext uri="{FF2B5EF4-FFF2-40B4-BE49-F238E27FC236}">
                  <a16:creationId xmlns:a16="http://schemas.microsoft.com/office/drawing/2014/main" id="{71118D78-B4EA-904A-B029-2670BA04EDEA}"/>
                </a:ext>
              </a:extLst>
            </p:cNvPr>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1" name="Straight Connector 40">
              <a:extLst>
                <a:ext uri="{FF2B5EF4-FFF2-40B4-BE49-F238E27FC236}">
                  <a16:creationId xmlns:a16="http://schemas.microsoft.com/office/drawing/2014/main" id="{02426A89-0092-3D42-BF94-27C5D7AE72AD}"/>
                </a:ext>
              </a:extLst>
            </p:cNvPr>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02DC45-87A6-7F44-90FC-36CFD1183384}"/>
                </a:ext>
              </a:extLst>
            </p:cNvPr>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D89DB7-BA0C-3241-8B53-3B922E7E3C19}"/>
                </a:ext>
              </a:extLst>
            </p:cNvPr>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41A9F1-8CC6-F543-A90B-85D505BC5313}"/>
                </a:ext>
              </a:extLst>
            </p:cNvPr>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153DFD84-9554-BD43-A0E5-B0FBA9039E85}"/>
              </a:ext>
            </a:extLst>
          </p:cNvPr>
          <p:cNvSpPr>
            <a:spLocks noGrp="1"/>
          </p:cNvSpPr>
          <p:nvPr>
            <p:ph type="body" idx="1"/>
          </p:nvPr>
        </p:nvSpPr>
        <p:spPr>
          <a:xfrm>
            <a:off x="628063" y="1152577"/>
            <a:ext cx="10967035" cy="455336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5" name="Picture 44" descr="A picture containing drawing&#10;&#10;Description automatically generated">
            <a:extLst>
              <a:ext uri="{FF2B5EF4-FFF2-40B4-BE49-F238E27FC236}">
                <a16:creationId xmlns:a16="http://schemas.microsoft.com/office/drawing/2014/main" id="{93177456-3386-E848-BE66-9CDC32BC11A3}"/>
              </a:ext>
            </a:extLst>
          </p:cNvPr>
          <p:cNvPicPr>
            <a:picLocks noChangeAspect="1"/>
          </p:cNvPicPr>
          <p:nvPr userDrawn="1"/>
        </p:nvPicPr>
        <p:blipFill>
          <a:blip r:embed="rId11"/>
          <a:stretch>
            <a:fillRect/>
          </a:stretch>
        </p:blipFill>
        <p:spPr>
          <a:xfrm>
            <a:off x="10400605" y="6130174"/>
            <a:ext cx="1166982" cy="511058"/>
          </a:xfrm>
          <a:prstGeom prst="rect">
            <a:avLst/>
          </a:prstGeom>
        </p:spPr>
      </p:pic>
    </p:spTree>
    <p:extLst>
      <p:ext uri="{BB962C8B-B14F-4D97-AF65-F5344CB8AC3E}">
        <p14:creationId xmlns:p14="http://schemas.microsoft.com/office/powerpoint/2010/main" val="2603230045"/>
      </p:ext>
    </p:extLst>
  </p:cSld>
  <p:clrMap bg1="lt1" tx1="dk1" bg2="lt2" tx2="dk2" accent1="accent1" accent2="accent2" accent3="accent3" accent4="accent4" accent5="accent5" accent6="accent6" hlink="hlink" folHlink="folHlink"/>
  <p:sldLayoutIdLst>
    <p:sldLayoutId id="2147483705" r:id="rId1"/>
    <p:sldLayoutId id="2147483679" r:id="rId2"/>
    <p:sldLayoutId id="2147483680" r:id="rId3"/>
    <p:sldLayoutId id="2147483681" r:id="rId4"/>
    <p:sldLayoutId id="2147483682" r:id="rId5"/>
    <p:sldLayoutId id="2147483683" r:id="rId6"/>
    <p:sldLayoutId id="2147483684" r:id="rId7"/>
    <p:sldLayoutId id="2147483685" r:id="rId8"/>
    <p:sldLayoutId id="214748369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4" pos="384" userDrawn="1">
          <p15:clr>
            <a:srgbClr val="F26B43"/>
          </p15:clr>
        </p15:guide>
        <p15:guide id="5" pos="3696" userDrawn="1">
          <p15:clr>
            <a:srgbClr val="F26B43"/>
          </p15:clr>
        </p15:guide>
        <p15:guide id="6" pos="7296" userDrawn="1">
          <p15:clr>
            <a:srgbClr val="F26B43"/>
          </p15:clr>
        </p15:guide>
        <p15:guide id="7" pos="3984" userDrawn="1">
          <p15:clr>
            <a:srgbClr val="F26B43"/>
          </p15:clr>
        </p15:guide>
        <p15:guide id="8" orient="horz" pos="3600" userDrawn="1">
          <p15:clr>
            <a:srgbClr val="F26B43"/>
          </p15:clr>
        </p15:guide>
        <p15:guide id="9" orient="horz" pos="4200" userDrawn="1">
          <p15:clr>
            <a:srgbClr val="F26B43"/>
          </p15:clr>
        </p15:guide>
        <p15:guide id="10" pos="5568" userDrawn="1">
          <p15:clr>
            <a:srgbClr val="F26B43"/>
          </p15:clr>
        </p15:guide>
        <p15:guide id="11" pos="2112" userDrawn="1">
          <p15:clr>
            <a:srgbClr val="F26B43"/>
          </p15:clr>
        </p15:guide>
        <p15:guide id="12" pos="1958" userDrawn="1">
          <p15:clr>
            <a:srgbClr val="F26B43"/>
          </p15:clr>
        </p15:guide>
        <p15:guide id="13" pos="2256" userDrawn="1">
          <p15:clr>
            <a:srgbClr val="F26B43"/>
          </p15:clr>
        </p15:guide>
        <p15:guide id="14" pos="5448" userDrawn="1">
          <p15:clr>
            <a:srgbClr val="F26B43"/>
          </p15:clr>
        </p15:guide>
        <p15:guide id="15" pos="57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0A3209C-8084-1F4B-AC90-168CB6F72799}"/>
              </a:ext>
            </a:extLst>
          </p:cNvPr>
          <p:cNvSpPr/>
          <p:nvPr userDrawn="1"/>
        </p:nvSpPr>
        <p:spPr>
          <a:xfrm>
            <a:off x="0" y="1172506"/>
            <a:ext cx="12192000" cy="2272141"/>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DE2C872-9AE1-A948-AFED-D40AB4C4B0CD}"/>
              </a:ext>
            </a:extLst>
          </p:cNvPr>
          <p:cNvSpPr/>
          <p:nvPr userDrawn="1"/>
        </p:nvSpPr>
        <p:spPr>
          <a:xfrm>
            <a:off x="-1" y="1191757"/>
            <a:ext cx="12191997" cy="2242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39">
            <a:extLst>
              <a:ext uri="{FF2B5EF4-FFF2-40B4-BE49-F238E27FC236}">
                <a16:creationId xmlns:a16="http://schemas.microsoft.com/office/drawing/2014/main" id="{87FB3FCF-2D16-E34A-8171-CF529A4825B8}"/>
              </a:ext>
            </a:extLst>
          </p:cNvPr>
          <p:cNvGrpSpPr>
            <a:grpSpLocks/>
          </p:cNvGrpSpPr>
          <p:nvPr userDrawn="1"/>
        </p:nvGrpSpPr>
        <p:grpSpPr bwMode="white">
          <a:xfrm>
            <a:off x="-753534" y="10886"/>
            <a:ext cx="654051" cy="6865938"/>
            <a:chOff x="-565302" y="0"/>
            <a:chExt cx="490967" cy="6865432"/>
          </a:xfrm>
        </p:grpSpPr>
        <p:sp>
          <p:nvSpPr>
            <p:cNvPr id="15" name="Rectangle 14">
              <a:extLst>
                <a:ext uri="{FF2B5EF4-FFF2-40B4-BE49-F238E27FC236}">
                  <a16:creationId xmlns:a16="http://schemas.microsoft.com/office/drawing/2014/main" id="{FC017888-AA7F-D044-8D54-A0BBEB3F4722}"/>
                </a:ext>
              </a:extLst>
            </p:cNvPr>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6" name="Group 41">
              <a:extLst>
                <a:ext uri="{FF2B5EF4-FFF2-40B4-BE49-F238E27FC236}">
                  <a16:creationId xmlns:a16="http://schemas.microsoft.com/office/drawing/2014/main" id="{469CB5D6-68CA-2240-B145-27B124012DE0}"/>
                </a:ext>
              </a:extLst>
            </p:cNvPr>
            <p:cNvGrpSpPr>
              <a:grpSpLocks/>
            </p:cNvGrpSpPr>
            <p:nvPr userDrawn="1"/>
          </p:nvGrpSpPr>
          <p:grpSpPr bwMode="white">
            <a:xfrm>
              <a:off x="-307801" y="1143000"/>
              <a:ext cx="233465" cy="4572000"/>
              <a:chOff x="-361009" y="1143000"/>
              <a:chExt cx="286674" cy="4572000"/>
            </a:xfrm>
          </p:grpSpPr>
          <p:cxnSp>
            <p:nvCxnSpPr>
              <p:cNvPr id="31" name="Straight Connector 30">
                <a:extLst>
                  <a:ext uri="{FF2B5EF4-FFF2-40B4-BE49-F238E27FC236}">
                    <a16:creationId xmlns:a16="http://schemas.microsoft.com/office/drawing/2014/main" id="{39B064D5-692E-2C46-A146-F6FB6C39317C}"/>
                  </a:ext>
                </a:extLst>
              </p:cNvPr>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F19A85-9846-A24D-8615-3831721D156E}"/>
                  </a:ext>
                </a:extLst>
              </p:cNvPr>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2C036E-2338-A247-96F5-BD90881B97F0}"/>
                  </a:ext>
                </a:extLst>
              </p:cNvPr>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A15FAB7-3D6C-C84B-A112-5DAD9B082541}"/>
                  </a:ext>
                </a:extLst>
              </p:cNvPr>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28">
              <a:extLst>
                <a:ext uri="{FF2B5EF4-FFF2-40B4-BE49-F238E27FC236}">
                  <a16:creationId xmlns:a16="http://schemas.microsoft.com/office/drawing/2014/main" id="{2D6E6E9A-E77B-2B44-A92E-5B3FB9DE3D35}"/>
                </a:ext>
              </a:extLst>
            </p:cNvPr>
            <p:cNvGrpSpPr>
              <a:grpSpLocks/>
            </p:cNvGrpSpPr>
            <p:nvPr userDrawn="1"/>
          </p:nvGrpSpPr>
          <p:grpSpPr bwMode="white">
            <a:xfrm>
              <a:off x="-307801" y="0"/>
              <a:ext cx="233466" cy="6865432"/>
              <a:chOff x="-564989" y="0"/>
              <a:chExt cx="490654" cy="6865432"/>
            </a:xfrm>
          </p:grpSpPr>
          <p:cxnSp>
            <p:nvCxnSpPr>
              <p:cNvPr id="25" name="Straight Connector 24">
                <a:extLst>
                  <a:ext uri="{FF2B5EF4-FFF2-40B4-BE49-F238E27FC236}">
                    <a16:creationId xmlns:a16="http://schemas.microsoft.com/office/drawing/2014/main" id="{949C60FA-CBE1-0D4F-A4C9-8A2C7A69CAD5}"/>
                  </a:ext>
                </a:extLst>
              </p:cNvPr>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8579F1-3659-3B44-B962-FBF29877F9C6}"/>
                  </a:ext>
                </a:extLst>
              </p:cNvPr>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5FE861-575B-4A40-ADD4-3ABAF0944EB5}"/>
                  </a:ext>
                </a:extLst>
              </p:cNvPr>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74A962-57D2-2145-9978-368B96B17440}"/>
                  </a:ext>
                </a:extLst>
              </p:cNvPr>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DD9372-3613-EC43-B192-0DBEFDC3C8CD}"/>
                  </a:ext>
                </a:extLst>
              </p:cNvPr>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24D522-43AD-6C40-8695-268C2DA61017}"/>
                  </a:ext>
                </a:extLst>
              </p:cNvPr>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43">
              <a:extLst>
                <a:ext uri="{FF2B5EF4-FFF2-40B4-BE49-F238E27FC236}">
                  <a16:creationId xmlns:a16="http://schemas.microsoft.com/office/drawing/2014/main" id="{73459D46-83C6-9546-A017-C7832743A862}"/>
                </a:ext>
              </a:extLst>
            </p:cNvPr>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19" name="TextBox 44">
              <a:extLst>
                <a:ext uri="{FF2B5EF4-FFF2-40B4-BE49-F238E27FC236}">
                  <a16:creationId xmlns:a16="http://schemas.microsoft.com/office/drawing/2014/main" id="{15115D86-97C9-C848-A3C7-2D2522AF1F1B}"/>
                </a:ext>
              </a:extLst>
            </p:cNvPr>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0" name="TextBox 45">
              <a:extLst>
                <a:ext uri="{FF2B5EF4-FFF2-40B4-BE49-F238E27FC236}">
                  <a16:creationId xmlns:a16="http://schemas.microsoft.com/office/drawing/2014/main" id="{8F3AA9DD-BF7A-9545-A6FC-7E2CB157E91F}"/>
                </a:ext>
              </a:extLst>
            </p:cNvPr>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1" name="TextBox 46">
              <a:extLst>
                <a:ext uri="{FF2B5EF4-FFF2-40B4-BE49-F238E27FC236}">
                  <a16:creationId xmlns:a16="http://schemas.microsoft.com/office/drawing/2014/main" id="{94B8533D-95C5-6E46-B58D-151134CA41ED}"/>
                </a:ext>
              </a:extLst>
            </p:cNvPr>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2" name="TextBox 47">
              <a:extLst>
                <a:ext uri="{FF2B5EF4-FFF2-40B4-BE49-F238E27FC236}">
                  <a16:creationId xmlns:a16="http://schemas.microsoft.com/office/drawing/2014/main" id="{6F3B9FF5-F934-604A-A418-73391BE8AC70}"/>
                </a:ext>
              </a:extLst>
            </p:cNvPr>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3" name="TextBox 48">
              <a:extLst>
                <a:ext uri="{FF2B5EF4-FFF2-40B4-BE49-F238E27FC236}">
                  <a16:creationId xmlns:a16="http://schemas.microsoft.com/office/drawing/2014/main" id="{B42157E6-1FE2-B343-AE4C-7FEDA13FB0DC}"/>
                </a:ext>
              </a:extLst>
            </p:cNvPr>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4" name="TextBox 49">
              <a:extLst>
                <a:ext uri="{FF2B5EF4-FFF2-40B4-BE49-F238E27FC236}">
                  <a16:creationId xmlns:a16="http://schemas.microsoft.com/office/drawing/2014/main" id="{9C5A66B5-3071-084F-A92A-27834A05ACF5}"/>
                </a:ext>
              </a:extLst>
            </p:cNvPr>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5" name="Group 34">
            <a:extLst>
              <a:ext uri="{FF2B5EF4-FFF2-40B4-BE49-F238E27FC236}">
                <a16:creationId xmlns:a16="http://schemas.microsoft.com/office/drawing/2014/main" id="{84B1B7FC-34BF-EC4F-95E3-3C2790E77D11}"/>
              </a:ext>
            </a:extLst>
          </p:cNvPr>
          <p:cNvGrpSpPr/>
          <p:nvPr userDrawn="1"/>
        </p:nvGrpSpPr>
        <p:grpSpPr bwMode="white">
          <a:xfrm>
            <a:off x="0" y="-288250"/>
            <a:ext cx="12192000" cy="233362"/>
            <a:chOff x="3" y="-325436"/>
            <a:chExt cx="9144000" cy="233362"/>
          </a:xfrm>
        </p:grpSpPr>
        <p:sp>
          <p:nvSpPr>
            <p:cNvPr id="36" name="Rectangle 35">
              <a:extLst>
                <a:ext uri="{FF2B5EF4-FFF2-40B4-BE49-F238E27FC236}">
                  <a16:creationId xmlns:a16="http://schemas.microsoft.com/office/drawing/2014/main" id="{9AF1AB7C-B261-F244-B8BB-64750E6034B4}"/>
                </a:ext>
              </a:extLst>
            </p:cNvPr>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7" name="Straight Connector 36">
              <a:extLst>
                <a:ext uri="{FF2B5EF4-FFF2-40B4-BE49-F238E27FC236}">
                  <a16:creationId xmlns:a16="http://schemas.microsoft.com/office/drawing/2014/main" id="{709F2B40-CCBE-EA46-9DB0-D839A079F5EE}"/>
                </a:ext>
              </a:extLst>
            </p:cNvPr>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6C7F8A-F487-BF4B-83AA-FFB976019621}"/>
                </a:ext>
              </a:extLst>
            </p:cNvPr>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C2377F-688F-C74A-AE98-E5ED3276CA45}"/>
                </a:ext>
              </a:extLst>
            </p:cNvPr>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1B54A08-30FB-3A43-95EF-563101D6131A}"/>
                </a:ext>
              </a:extLst>
            </p:cNvPr>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1" name="Picture Placeholder 30">
            <a:extLst>
              <a:ext uri="{FF2B5EF4-FFF2-40B4-BE49-F238E27FC236}">
                <a16:creationId xmlns:a16="http://schemas.microsoft.com/office/drawing/2014/main" id="{BA11E4B1-0BB3-804D-9C89-F7D7B5F04FC9}"/>
              </a:ext>
            </a:extLst>
          </p:cNvPr>
          <p:cNvSpPr txBox="1">
            <a:spLocks/>
          </p:cNvSpPr>
          <p:nvPr userDrawn="1"/>
        </p:nvSpPr>
        <p:spPr>
          <a:xfrm>
            <a:off x="0" y="1191757"/>
            <a:ext cx="12192000" cy="2237243"/>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sz="2800" kern="1200">
                <a:solidFill>
                  <a:schemeClr val="bg2">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chemeClr val="tx1">
                  <a:lumMod val="50000"/>
                  <a:lumOff val="50000"/>
                </a:schemeClr>
              </a:solidFill>
            </a:endParaRPr>
          </a:p>
        </p:txBody>
      </p:sp>
      <p:pic>
        <p:nvPicPr>
          <p:cNvPr id="43" name="Picture 42" descr="A picture containing drawing&#10;&#10;Description automatically generated">
            <a:extLst>
              <a:ext uri="{FF2B5EF4-FFF2-40B4-BE49-F238E27FC236}">
                <a16:creationId xmlns:a16="http://schemas.microsoft.com/office/drawing/2014/main" id="{B1C113FB-2DA4-C84C-AD3A-AF78E62ABFE4}"/>
              </a:ext>
            </a:extLst>
          </p:cNvPr>
          <p:cNvPicPr>
            <a:picLocks noChangeAspect="1"/>
          </p:cNvPicPr>
          <p:nvPr userDrawn="1"/>
        </p:nvPicPr>
        <p:blipFill>
          <a:blip r:embed="rId8"/>
          <a:stretch>
            <a:fillRect/>
          </a:stretch>
        </p:blipFill>
        <p:spPr>
          <a:xfrm>
            <a:off x="9820656" y="5876197"/>
            <a:ext cx="1769423" cy="774885"/>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7784808A-8C63-0B4D-AECF-95D9254BFB24}"/>
              </a:ext>
            </a:extLst>
          </p:cNvPr>
          <p:cNvPicPr>
            <a:picLocks noChangeAspect="1"/>
          </p:cNvPicPr>
          <p:nvPr userDrawn="1"/>
        </p:nvPicPr>
        <p:blipFill>
          <a:blip r:embed="rId9"/>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2755745489"/>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689" r:id="rId3"/>
    <p:sldLayoutId id="2147483690" r:id="rId4"/>
    <p:sldLayoutId id="2147483691" r:id="rId5"/>
    <p:sldLayoutId id="214748369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2160" userDrawn="1">
          <p15:clr>
            <a:srgbClr val="F26B43"/>
          </p15:clr>
        </p15:guide>
        <p15:guide id="3" orient="horz" pos="648" userDrawn="1">
          <p15:clr>
            <a:srgbClr val="F26B43"/>
          </p15:clr>
        </p15:guide>
        <p15:guide id="4" pos="7296" userDrawn="1">
          <p15:clr>
            <a:srgbClr val="F26B43"/>
          </p15:clr>
        </p15:guide>
        <p15:guide id="5" orient="horz" pos="4176" userDrawn="1">
          <p15:clr>
            <a:srgbClr val="F26B43"/>
          </p15:clr>
        </p15:guide>
        <p15:guide id="6" orient="horz" pos="748" userDrawn="1">
          <p15:clr>
            <a:srgbClr val="F26B43"/>
          </p15:clr>
        </p15:guide>
        <p15:guide id="7" orient="horz"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9ABA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BA5887-B1CC-224D-BE56-4B9F78DD4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A2CF1-F191-1D44-8B5B-0615DD3BCF71}" type="slidenum">
              <a:rPr lang="en-US" smtClean="0"/>
              <a:t>‹#›</a:t>
            </a:fld>
            <a:endParaRPr lang="en-US"/>
          </a:p>
        </p:txBody>
      </p:sp>
      <p:sp>
        <p:nvSpPr>
          <p:cNvPr id="9" name="Rectangle 36">
            <a:extLst>
              <a:ext uri="{FF2B5EF4-FFF2-40B4-BE49-F238E27FC236}">
                <a16:creationId xmlns:a16="http://schemas.microsoft.com/office/drawing/2014/main" id="{D7232395-ECEC-7742-BB8B-FEB4987D4C2D}"/>
              </a:ext>
            </a:extLst>
          </p:cNvPr>
          <p:cNvSpPr txBox="1">
            <a:spLocks noChangeArrowheads="1"/>
          </p:cNvSpPr>
          <p:nvPr userDrawn="1"/>
        </p:nvSpPr>
        <p:spPr bwMode="auto">
          <a:xfrm>
            <a:off x="0" y="5602288"/>
            <a:ext cx="12192000" cy="132689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grpSp>
        <p:nvGrpSpPr>
          <p:cNvPr id="20" name="Group 39">
            <a:extLst>
              <a:ext uri="{FF2B5EF4-FFF2-40B4-BE49-F238E27FC236}">
                <a16:creationId xmlns:a16="http://schemas.microsoft.com/office/drawing/2014/main" id="{7C2ADEF3-AED5-F24A-9080-220BB5146C3C}"/>
              </a:ext>
            </a:extLst>
          </p:cNvPr>
          <p:cNvGrpSpPr>
            <a:grpSpLocks/>
          </p:cNvGrpSpPr>
          <p:nvPr userDrawn="1"/>
        </p:nvGrpSpPr>
        <p:grpSpPr bwMode="white">
          <a:xfrm>
            <a:off x="-753534" y="0"/>
            <a:ext cx="654051" cy="6865938"/>
            <a:chOff x="-565302" y="0"/>
            <a:chExt cx="490967" cy="6865432"/>
          </a:xfrm>
        </p:grpSpPr>
        <p:sp>
          <p:nvSpPr>
            <p:cNvPr id="21" name="Rectangle 20">
              <a:extLst>
                <a:ext uri="{FF2B5EF4-FFF2-40B4-BE49-F238E27FC236}">
                  <a16:creationId xmlns:a16="http://schemas.microsoft.com/office/drawing/2014/main" id="{27F49A7B-C96A-8D4A-AF9C-2A141D61D002}"/>
                </a:ext>
              </a:extLst>
            </p:cNvPr>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2" name="Group 41">
              <a:extLst>
                <a:ext uri="{FF2B5EF4-FFF2-40B4-BE49-F238E27FC236}">
                  <a16:creationId xmlns:a16="http://schemas.microsoft.com/office/drawing/2014/main" id="{F9752B48-8927-FB49-81E3-30492E50FB27}"/>
                </a:ext>
              </a:extLst>
            </p:cNvPr>
            <p:cNvGrpSpPr>
              <a:grpSpLocks/>
            </p:cNvGrpSpPr>
            <p:nvPr userDrawn="1"/>
          </p:nvGrpSpPr>
          <p:grpSpPr bwMode="white">
            <a:xfrm>
              <a:off x="-307801" y="1143000"/>
              <a:ext cx="233465" cy="4572000"/>
              <a:chOff x="-361009" y="1143000"/>
              <a:chExt cx="286674" cy="4572000"/>
            </a:xfrm>
          </p:grpSpPr>
          <p:cxnSp>
            <p:nvCxnSpPr>
              <p:cNvPr id="37" name="Straight Connector 36">
                <a:extLst>
                  <a:ext uri="{FF2B5EF4-FFF2-40B4-BE49-F238E27FC236}">
                    <a16:creationId xmlns:a16="http://schemas.microsoft.com/office/drawing/2014/main" id="{9878FC5B-0C30-FC43-8378-B8FADD754D1D}"/>
                  </a:ext>
                </a:extLst>
              </p:cNvPr>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0BB8CA-B191-124A-A08C-9AF390B132C9}"/>
                  </a:ext>
                </a:extLst>
              </p:cNvPr>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A72AD95-D209-554C-A42F-90B3CA723B7A}"/>
                  </a:ext>
                </a:extLst>
              </p:cNvPr>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D2132A-275D-D248-971D-38EE586DFD4E}"/>
                  </a:ext>
                </a:extLst>
              </p:cNvPr>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8">
              <a:extLst>
                <a:ext uri="{FF2B5EF4-FFF2-40B4-BE49-F238E27FC236}">
                  <a16:creationId xmlns:a16="http://schemas.microsoft.com/office/drawing/2014/main" id="{62CEC358-0D27-7F40-A6BC-94A3903187D2}"/>
                </a:ext>
              </a:extLst>
            </p:cNvPr>
            <p:cNvGrpSpPr>
              <a:grpSpLocks/>
            </p:cNvGrpSpPr>
            <p:nvPr userDrawn="1"/>
          </p:nvGrpSpPr>
          <p:grpSpPr bwMode="white">
            <a:xfrm>
              <a:off x="-307801" y="0"/>
              <a:ext cx="233466" cy="6865432"/>
              <a:chOff x="-564989" y="0"/>
              <a:chExt cx="490654" cy="6865432"/>
            </a:xfrm>
          </p:grpSpPr>
          <p:cxnSp>
            <p:nvCxnSpPr>
              <p:cNvPr id="31" name="Straight Connector 30">
                <a:extLst>
                  <a:ext uri="{FF2B5EF4-FFF2-40B4-BE49-F238E27FC236}">
                    <a16:creationId xmlns:a16="http://schemas.microsoft.com/office/drawing/2014/main" id="{207254B9-F5FB-2549-ADF8-D3280D056AFE}"/>
                  </a:ext>
                </a:extLst>
              </p:cNvPr>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A8C19A-1AC6-E842-84CE-27E3B8673822}"/>
                  </a:ext>
                </a:extLst>
              </p:cNvPr>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7A4AC0-745B-7548-B497-D3A32E4BB8BC}"/>
                  </a:ext>
                </a:extLst>
              </p:cNvPr>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94953-88CB-704C-8291-F84ADC1FBB35}"/>
                  </a:ext>
                </a:extLst>
              </p:cNvPr>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6D7BF1-8398-C345-96FF-E407EEA7BCC6}"/>
                  </a:ext>
                </a:extLst>
              </p:cNvPr>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99532D-3AA5-2C4A-84EC-D42B2E74261D}"/>
                  </a:ext>
                </a:extLst>
              </p:cNvPr>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43">
              <a:extLst>
                <a:ext uri="{FF2B5EF4-FFF2-40B4-BE49-F238E27FC236}">
                  <a16:creationId xmlns:a16="http://schemas.microsoft.com/office/drawing/2014/main" id="{17E5DB21-7561-ED41-9B8A-D587DFC3CB69}"/>
                </a:ext>
              </a:extLst>
            </p:cNvPr>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25" name="TextBox 44">
              <a:extLst>
                <a:ext uri="{FF2B5EF4-FFF2-40B4-BE49-F238E27FC236}">
                  <a16:creationId xmlns:a16="http://schemas.microsoft.com/office/drawing/2014/main" id="{22B6350F-5698-FD44-BFBB-018211FDDED4}"/>
                </a:ext>
              </a:extLst>
            </p:cNvPr>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6" name="TextBox 45">
              <a:extLst>
                <a:ext uri="{FF2B5EF4-FFF2-40B4-BE49-F238E27FC236}">
                  <a16:creationId xmlns:a16="http://schemas.microsoft.com/office/drawing/2014/main" id="{B4FEB228-0A7E-5B40-B493-3FB581A9F7FF}"/>
                </a:ext>
              </a:extLst>
            </p:cNvPr>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7" name="TextBox 46">
              <a:extLst>
                <a:ext uri="{FF2B5EF4-FFF2-40B4-BE49-F238E27FC236}">
                  <a16:creationId xmlns:a16="http://schemas.microsoft.com/office/drawing/2014/main" id="{2E03B67E-9FA6-5C4F-BB72-9CED11F5F767}"/>
                </a:ext>
              </a:extLst>
            </p:cNvPr>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8" name="TextBox 47">
              <a:extLst>
                <a:ext uri="{FF2B5EF4-FFF2-40B4-BE49-F238E27FC236}">
                  <a16:creationId xmlns:a16="http://schemas.microsoft.com/office/drawing/2014/main" id="{101F948F-C9F4-FA49-AB76-EA3F3E6790F9}"/>
                </a:ext>
              </a:extLst>
            </p:cNvPr>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9" name="TextBox 48">
              <a:extLst>
                <a:ext uri="{FF2B5EF4-FFF2-40B4-BE49-F238E27FC236}">
                  <a16:creationId xmlns:a16="http://schemas.microsoft.com/office/drawing/2014/main" id="{4E8CD14B-7EA1-C34B-A48D-3D739F907FF5}"/>
                </a:ext>
              </a:extLst>
            </p:cNvPr>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30" name="TextBox 49">
              <a:extLst>
                <a:ext uri="{FF2B5EF4-FFF2-40B4-BE49-F238E27FC236}">
                  <a16:creationId xmlns:a16="http://schemas.microsoft.com/office/drawing/2014/main" id="{0E3BA14E-2FA6-994C-965D-2DF0DB4FBF65}"/>
                </a:ext>
              </a:extLst>
            </p:cNvPr>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41" name="Group 40">
            <a:extLst>
              <a:ext uri="{FF2B5EF4-FFF2-40B4-BE49-F238E27FC236}">
                <a16:creationId xmlns:a16="http://schemas.microsoft.com/office/drawing/2014/main" id="{BF5569FB-C6D4-8049-ABC5-8A42F5A13528}"/>
              </a:ext>
            </a:extLst>
          </p:cNvPr>
          <p:cNvGrpSpPr/>
          <p:nvPr userDrawn="1"/>
        </p:nvGrpSpPr>
        <p:grpSpPr bwMode="white">
          <a:xfrm>
            <a:off x="4" y="-325436"/>
            <a:ext cx="12192000" cy="233362"/>
            <a:chOff x="3" y="-325436"/>
            <a:chExt cx="9144000" cy="233362"/>
          </a:xfrm>
        </p:grpSpPr>
        <p:sp>
          <p:nvSpPr>
            <p:cNvPr id="42" name="Rectangle 41">
              <a:extLst>
                <a:ext uri="{FF2B5EF4-FFF2-40B4-BE49-F238E27FC236}">
                  <a16:creationId xmlns:a16="http://schemas.microsoft.com/office/drawing/2014/main" id="{8B246150-D61A-9C40-80ED-53D583097E25}"/>
                </a:ext>
              </a:extLst>
            </p:cNvPr>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3" name="Straight Connector 42">
              <a:extLst>
                <a:ext uri="{FF2B5EF4-FFF2-40B4-BE49-F238E27FC236}">
                  <a16:creationId xmlns:a16="http://schemas.microsoft.com/office/drawing/2014/main" id="{0D8C8548-1891-E646-A224-E97E87751F24}"/>
                </a:ext>
              </a:extLst>
            </p:cNvPr>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09E785-8CC9-A440-A36E-1F1D8A31DF68}"/>
                </a:ext>
              </a:extLst>
            </p:cNvPr>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25D9DE4-3CF3-2F42-8D92-D3CBB35A6831}"/>
                </a:ext>
              </a:extLst>
            </p:cNvPr>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130B96-CFDB-7E48-B917-ADECCBB57506}"/>
                </a:ext>
              </a:extLst>
            </p:cNvPr>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descr="A picture containing drawing&#10;&#10;Description automatically generated">
            <a:extLst>
              <a:ext uri="{FF2B5EF4-FFF2-40B4-BE49-F238E27FC236}">
                <a16:creationId xmlns:a16="http://schemas.microsoft.com/office/drawing/2014/main" id="{A29667B6-C95B-B14A-952C-DCF8ACBEF1BA}"/>
              </a:ext>
            </a:extLst>
          </p:cNvPr>
          <p:cNvPicPr>
            <a:picLocks noChangeAspect="1"/>
          </p:cNvPicPr>
          <p:nvPr userDrawn="1"/>
        </p:nvPicPr>
        <p:blipFill>
          <a:blip r:embed="rId9"/>
          <a:stretch>
            <a:fillRect/>
          </a:stretch>
        </p:blipFill>
        <p:spPr>
          <a:xfrm>
            <a:off x="9820656" y="5876197"/>
            <a:ext cx="1769423" cy="774885"/>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0D1C8771-0808-6246-AE4A-BE7F961721DD}"/>
              </a:ext>
            </a:extLst>
          </p:cNvPr>
          <p:cNvPicPr>
            <a:picLocks noChangeAspect="1"/>
          </p:cNvPicPr>
          <p:nvPr userDrawn="1"/>
        </p:nvPicPr>
        <p:blipFill>
          <a:blip r:embed="rId10"/>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4023577453"/>
      </p:ext>
    </p:extLst>
  </p:cSld>
  <p:clrMap bg1="lt1" tx1="dk1" bg2="lt2" tx2="dk2" accent1="accent1" accent2="accent2" accent3="accent3" accent4="accent4" accent5="accent5" accent6="accent6" hlink="hlink" folHlink="folHlink"/>
  <p:sldLayoutIdLst>
    <p:sldLayoutId id="2147483696" r:id="rId1"/>
    <p:sldLayoutId id="2147483699" r:id="rId2"/>
    <p:sldLayoutId id="2147483700" r:id="rId3"/>
    <p:sldLayoutId id="2147483701" r:id="rId4"/>
    <p:sldLayoutId id="2147483702" r:id="rId5"/>
    <p:sldLayoutId id="2147483703" r:id="rId6"/>
    <p:sldLayoutId id="214748370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28" userDrawn="1">
          <p15:clr>
            <a:srgbClr val="F26B43"/>
          </p15:clr>
        </p15:guide>
        <p15:guide id="2" pos="384" userDrawn="1">
          <p15:clr>
            <a:srgbClr val="F26B43"/>
          </p15:clr>
        </p15:guide>
        <p15:guide id="3" pos="2808" userDrawn="1">
          <p15:clr>
            <a:srgbClr val="F26B43"/>
          </p15:clr>
        </p15:guide>
        <p15:guide id="4" pos="7296" userDrawn="1">
          <p15:clr>
            <a:srgbClr val="F26B43"/>
          </p15:clr>
        </p15:guide>
        <p15:guide id="5" orient="horz" pos="41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9ABAC"/>
        </a:solidFill>
        <a:effectLst/>
      </p:bgPr>
    </p:bg>
    <p:spTree>
      <p:nvGrpSpPr>
        <p:cNvPr id="1" name=""/>
        <p:cNvGrpSpPr/>
        <p:nvPr/>
      </p:nvGrpSpPr>
      <p:grpSpPr>
        <a:xfrm>
          <a:off x="0" y="0"/>
          <a:ext cx="0" cy="0"/>
          <a:chOff x="0" y="0"/>
          <a:chExt cx="0" cy="0"/>
        </a:xfrm>
      </p:grpSpPr>
      <p:sp>
        <p:nvSpPr>
          <p:cNvPr id="13" name="Rectangle 36">
            <a:extLst>
              <a:ext uri="{FF2B5EF4-FFF2-40B4-BE49-F238E27FC236}">
                <a16:creationId xmlns:a16="http://schemas.microsoft.com/office/drawing/2014/main" id="{21DE1524-06C8-E646-B806-14C14A63050E}"/>
              </a:ext>
            </a:extLst>
          </p:cNvPr>
          <p:cNvSpPr txBox="1">
            <a:spLocks noChangeArrowheads="1"/>
          </p:cNvSpPr>
          <p:nvPr userDrawn="1"/>
        </p:nvSpPr>
        <p:spPr bwMode="auto">
          <a:xfrm>
            <a:off x="0" y="0"/>
            <a:ext cx="12192000" cy="1202902"/>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sp>
        <p:nvSpPr>
          <p:cNvPr id="6" name="Slide Number Placeholder 5">
            <a:extLst>
              <a:ext uri="{FF2B5EF4-FFF2-40B4-BE49-F238E27FC236}">
                <a16:creationId xmlns:a16="http://schemas.microsoft.com/office/drawing/2014/main" id="{0CBA5887-B1CC-224D-BE56-4B9F78DD4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A2CF1-F191-1D44-8B5B-0615DD3BCF71}" type="slidenum">
              <a:rPr lang="en-US" smtClean="0"/>
              <a:t>‹#›</a:t>
            </a:fld>
            <a:endParaRPr lang="en-US"/>
          </a:p>
        </p:txBody>
      </p:sp>
      <p:sp>
        <p:nvSpPr>
          <p:cNvPr id="9" name="Rectangle 36">
            <a:extLst>
              <a:ext uri="{FF2B5EF4-FFF2-40B4-BE49-F238E27FC236}">
                <a16:creationId xmlns:a16="http://schemas.microsoft.com/office/drawing/2014/main" id="{D7232395-ECEC-7742-BB8B-FEB4987D4C2D}"/>
              </a:ext>
            </a:extLst>
          </p:cNvPr>
          <p:cNvSpPr txBox="1">
            <a:spLocks noChangeArrowheads="1"/>
          </p:cNvSpPr>
          <p:nvPr userDrawn="1"/>
        </p:nvSpPr>
        <p:spPr bwMode="auto">
          <a:xfrm>
            <a:off x="0" y="5643578"/>
            <a:ext cx="12192000" cy="1285606"/>
          </a:xfrm>
          <a:prstGeom prst="rect">
            <a:avLst/>
          </a:prstGeom>
          <a:solidFill>
            <a:schemeClr val="bg1"/>
          </a:solidFill>
          <a:ln>
            <a:noFill/>
          </a:ln>
        </p:spPr>
        <p:txBody>
          <a:bodyPr vert="horz" wrap="square" lIns="648000" tIns="0" rIns="180000" bIns="0" numCol="1" anchor="ctr" anchorCtr="0" compatLnSpc="1">
            <a:prstTxWarp prst="textNoShape">
              <a:avLst/>
            </a:prstTxWarp>
            <a:noAutofit/>
          </a:bodyPr>
          <a:lstStyle>
            <a:lvl1pPr algn="l" defTabSz="914400" rtl="0" eaLnBrk="1" latinLnBrk="0" hangingPunct="1">
              <a:lnSpc>
                <a:spcPct val="110000"/>
              </a:lnSpc>
              <a:spcBef>
                <a:spcPct val="0"/>
              </a:spcBef>
              <a:buNone/>
              <a:tabLst>
                <a:tab pos="2330450" algn="l"/>
              </a:tabLst>
              <a:defRPr sz="1800" b="0" kern="1200" baseline="0">
                <a:solidFill>
                  <a:schemeClr val="bg1"/>
                </a:solidFill>
                <a:latin typeface="+mn-lt"/>
                <a:ea typeface="+mj-ea"/>
                <a:cs typeface="+mj-cs"/>
              </a:defRPr>
            </a:lvl1pPr>
          </a:lstStyle>
          <a:p>
            <a:pPr fontAlgn="auto">
              <a:spcAft>
                <a:spcPts val="0"/>
              </a:spcAft>
            </a:pPr>
            <a:r>
              <a:rPr lang="en-US"/>
              <a:t>Click to edit text</a:t>
            </a:r>
            <a:endParaRPr lang="en-GB"/>
          </a:p>
        </p:txBody>
      </p:sp>
      <p:grpSp>
        <p:nvGrpSpPr>
          <p:cNvPr id="17" name="Group 39">
            <a:extLst>
              <a:ext uri="{FF2B5EF4-FFF2-40B4-BE49-F238E27FC236}">
                <a16:creationId xmlns:a16="http://schemas.microsoft.com/office/drawing/2014/main" id="{A5E6C0D1-8C4B-D043-9665-234CC41F77A2}"/>
              </a:ext>
            </a:extLst>
          </p:cNvPr>
          <p:cNvGrpSpPr>
            <a:grpSpLocks/>
          </p:cNvGrpSpPr>
          <p:nvPr userDrawn="1"/>
        </p:nvGrpSpPr>
        <p:grpSpPr bwMode="white">
          <a:xfrm>
            <a:off x="-753534" y="0"/>
            <a:ext cx="654051" cy="6865938"/>
            <a:chOff x="-565302" y="0"/>
            <a:chExt cx="490967" cy="6865432"/>
          </a:xfrm>
        </p:grpSpPr>
        <p:sp>
          <p:nvSpPr>
            <p:cNvPr id="19" name="Rectangle 18">
              <a:extLst>
                <a:ext uri="{FF2B5EF4-FFF2-40B4-BE49-F238E27FC236}">
                  <a16:creationId xmlns:a16="http://schemas.microsoft.com/office/drawing/2014/main" id="{F80D4871-C1FF-F647-8C8D-342DAE8843F0}"/>
                </a:ext>
              </a:extLst>
            </p:cNvPr>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0" name="Group 41">
              <a:extLst>
                <a:ext uri="{FF2B5EF4-FFF2-40B4-BE49-F238E27FC236}">
                  <a16:creationId xmlns:a16="http://schemas.microsoft.com/office/drawing/2014/main" id="{7AA35FF5-FFE8-8548-A015-4C5E83833353}"/>
                </a:ext>
              </a:extLst>
            </p:cNvPr>
            <p:cNvGrpSpPr>
              <a:grpSpLocks/>
            </p:cNvGrpSpPr>
            <p:nvPr userDrawn="1"/>
          </p:nvGrpSpPr>
          <p:grpSpPr bwMode="white">
            <a:xfrm>
              <a:off x="-307801" y="1143000"/>
              <a:ext cx="233465" cy="4572000"/>
              <a:chOff x="-361009" y="1143000"/>
              <a:chExt cx="286674" cy="4572000"/>
            </a:xfrm>
          </p:grpSpPr>
          <p:cxnSp>
            <p:nvCxnSpPr>
              <p:cNvPr id="35" name="Straight Connector 34">
                <a:extLst>
                  <a:ext uri="{FF2B5EF4-FFF2-40B4-BE49-F238E27FC236}">
                    <a16:creationId xmlns:a16="http://schemas.microsoft.com/office/drawing/2014/main" id="{52841DBC-3A0D-D446-99CE-EFCB3D1991F0}"/>
                  </a:ext>
                </a:extLst>
              </p:cNvPr>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6CB0D0-2558-4D44-A7BE-BD0C94B88589}"/>
                  </a:ext>
                </a:extLst>
              </p:cNvPr>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8181068-7F25-334D-84A8-F56D383D5853}"/>
                  </a:ext>
                </a:extLst>
              </p:cNvPr>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FBF627-C5C3-6C40-A416-88EE080B804A}"/>
                  </a:ext>
                </a:extLst>
              </p:cNvPr>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8">
              <a:extLst>
                <a:ext uri="{FF2B5EF4-FFF2-40B4-BE49-F238E27FC236}">
                  <a16:creationId xmlns:a16="http://schemas.microsoft.com/office/drawing/2014/main" id="{AA7707EA-A9FF-2449-857C-E086E6FF98C3}"/>
                </a:ext>
              </a:extLst>
            </p:cNvPr>
            <p:cNvGrpSpPr>
              <a:grpSpLocks/>
            </p:cNvGrpSpPr>
            <p:nvPr userDrawn="1"/>
          </p:nvGrpSpPr>
          <p:grpSpPr bwMode="white">
            <a:xfrm>
              <a:off x="-307801" y="0"/>
              <a:ext cx="233466" cy="6865432"/>
              <a:chOff x="-564989" y="0"/>
              <a:chExt cx="490654" cy="6865432"/>
            </a:xfrm>
          </p:grpSpPr>
          <p:cxnSp>
            <p:nvCxnSpPr>
              <p:cNvPr id="29" name="Straight Connector 28">
                <a:extLst>
                  <a:ext uri="{FF2B5EF4-FFF2-40B4-BE49-F238E27FC236}">
                    <a16:creationId xmlns:a16="http://schemas.microsoft.com/office/drawing/2014/main" id="{C5671848-3CC3-D74F-AD9E-E7CDE1199EDC}"/>
                  </a:ext>
                </a:extLst>
              </p:cNvPr>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D16AD9-EB1D-A142-B734-5D723A035627}"/>
                  </a:ext>
                </a:extLst>
              </p:cNvPr>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F4D8C0-2EE4-3846-B2A3-7172F4A71B0C}"/>
                  </a:ext>
                </a:extLst>
              </p:cNvPr>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CF30CE-04CE-E948-B362-028D84883704}"/>
                  </a:ext>
                </a:extLst>
              </p:cNvPr>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E9B2B7-CCE4-D345-9A50-32EAD6C967CF}"/>
                  </a:ext>
                </a:extLst>
              </p:cNvPr>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56524B-2EB5-314A-86A4-61C854A87B26}"/>
                  </a:ext>
                </a:extLst>
              </p:cNvPr>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43">
              <a:extLst>
                <a:ext uri="{FF2B5EF4-FFF2-40B4-BE49-F238E27FC236}">
                  <a16:creationId xmlns:a16="http://schemas.microsoft.com/office/drawing/2014/main" id="{F19222D6-99F2-EF43-B0D6-6F27C240B63F}"/>
                </a:ext>
              </a:extLst>
            </p:cNvPr>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23" name="TextBox 44">
              <a:extLst>
                <a:ext uri="{FF2B5EF4-FFF2-40B4-BE49-F238E27FC236}">
                  <a16:creationId xmlns:a16="http://schemas.microsoft.com/office/drawing/2014/main" id="{743ED49F-BE8C-2944-8F1B-38E98770CBA9}"/>
                </a:ext>
              </a:extLst>
            </p:cNvPr>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4" name="TextBox 45">
              <a:extLst>
                <a:ext uri="{FF2B5EF4-FFF2-40B4-BE49-F238E27FC236}">
                  <a16:creationId xmlns:a16="http://schemas.microsoft.com/office/drawing/2014/main" id="{D0BD60C9-B614-9948-A59A-C32DD7FF3401}"/>
                </a:ext>
              </a:extLst>
            </p:cNvPr>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5" name="TextBox 46">
              <a:extLst>
                <a:ext uri="{FF2B5EF4-FFF2-40B4-BE49-F238E27FC236}">
                  <a16:creationId xmlns:a16="http://schemas.microsoft.com/office/drawing/2014/main" id="{4020B903-F38C-094F-9D78-7A4997D65AD0}"/>
                </a:ext>
              </a:extLst>
            </p:cNvPr>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6" name="TextBox 47">
              <a:extLst>
                <a:ext uri="{FF2B5EF4-FFF2-40B4-BE49-F238E27FC236}">
                  <a16:creationId xmlns:a16="http://schemas.microsoft.com/office/drawing/2014/main" id="{067BDEB9-E932-F145-8A18-42F2CC04DD58}"/>
                </a:ext>
              </a:extLst>
            </p:cNvPr>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7" name="TextBox 48">
              <a:extLst>
                <a:ext uri="{FF2B5EF4-FFF2-40B4-BE49-F238E27FC236}">
                  <a16:creationId xmlns:a16="http://schemas.microsoft.com/office/drawing/2014/main" id="{644ADCA4-5396-BF41-87FA-A72615D8488D}"/>
                </a:ext>
              </a:extLst>
            </p:cNvPr>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8" name="TextBox 49">
              <a:extLst>
                <a:ext uri="{FF2B5EF4-FFF2-40B4-BE49-F238E27FC236}">
                  <a16:creationId xmlns:a16="http://schemas.microsoft.com/office/drawing/2014/main" id="{D5A8BF71-0951-7540-B3D2-EFBF5F0E0578}"/>
                </a:ext>
              </a:extLst>
            </p:cNvPr>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grpSp>
        <p:nvGrpSpPr>
          <p:cNvPr id="39" name="Group 38">
            <a:extLst>
              <a:ext uri="{FF2B5EF4-FFF2-40B4-BE49-F238E27FC236}">
                <a16:creationId xmlns:a16="http://schemas.microsoft.com/office/drawing/2014/main" id="{A38DCB48-1F7A-8B4E-A9A3-757B2E0028D2}"/>
              </a:ext>
            </a:extLst>
          </p:cNvPr>
          <p:cNvGrpSpPr/>
          <p:nvPr userDrawn="1"/>
        </p:nvGrpSpPr>
        <p:grpSpPr bwMode="white">
          <a:xfrm>
            <a:off x="0" y="-294278"/>
            <a:ext cx="12192000" cy="233362"/>
            <a:chOff x="3" y="-325436"/>
            <a:chExt cx="9144000" cy="233362"/>
          </a:xfrm>
        </p:grpSpPr>
        <p:sp>
          <p:nvSpPr>
            <p:cNvPr id="40" name="Rectangle 39">
              <a:extLst>
                <a:ext uri="{FF2B5EF4-FFF2-40B4-BE49-F238E27FC236}">
                  <a16:creationId xmlns:a16="http://schemas.microsoft.com/office/drawing/2014/main" id="{DB57EB89-40EB-F441-B2E7-4A7CA90C2935}"/>
                </a:ext>
              </a:extLst>
            </p:cNvPr>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1" name="Straight Connector 40">
              <a:extLst>
                <a:ext uri="{FF2B5EF4-FFF2-40B4-BE49-F238E27FC236}">
                  <a16:creationId xmlns:a16="http://schemas.microsoft.com/office/drawing/2014/main" id="{5447B443-ED60-104F-A727-CE6E83842173}"/>
                </a:ext>
              </a:extLst>
            </p:cNvPr>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6F9F09-EC4D-9049-99EB-5238DEA4D71E}"/>
                </a:ext>
              </a:extLst>
            </p:cNvPr>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087D8A-571F-254D-B3AD-75F0EDEC408C}"/>
                </a:ext>
              </a:extLst>
            </p:cNvPr>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7D709E3-1323-F047-928B-405EDE01DA4B}"/>
                </a:ext>
              </a:extLst>
            </p:cNvPr>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9" name="Content Placeholder 6">
            <a:extLst>
              <a:ext uri="{FF2B5EF4-FFF2-40B4-BE49-F238E27FC236}">
                <a16:creationId xmlns:a16="http://schemas.microsoft.com/office/drawing/2014/main" id="{3D56FD2E-752F-4F40-8015-57AB1624C213}"/>
              </a:ext>
            </a:extLst>
          </p:cNvPr>
          <p:cNvSpPr txBox="1">
            <a:spLocks/>
          </p:cNvSpPr>
          <p:nvPr userDrawn="1"/>
        </p:nvSpPr>
        <p:spPr>
          <a:xfrm>
            <a:off x="623888" y="3487738"/>
            <a:ext cx="7104062" cy="2102357"/>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Click to edit Master text styles</a:t>
            </a:r>
          </a:p>
          <a:p>
            <a:pPr lvl="1"/>
            <a:r>
              <a:rPr lang="en-GB"/>
              <a:t>Second level</a:t>
            </a:r>
          </a:p>
          <a:p>
            <a:pPr lvl="2"/>
            <a:r>
              <a:rPr lang="en-GB"/>
              <a:t>Third level</a:t>
            </a:r>
          </a:p>
          <a:p>
            <a:pPr lvl="3"/>
            <a:r>
              <a:rPr lang="en-GB" sz="1600"/>
              <a:t>Fourth level</a:t>
            </a:r>
          </a:p>
          <a:p>
            <a:pPr lvl="4"/>
            <a:r>
              <a:rPr lang="en-GB"/>
              <a:t>Fifth level</a:t>
            </a:r>
            <a:endParaRPr lang="en-US"/>
          </a:p>
        </p:txBody>
      </p:sp>
      <p:sp>
        <p:nvSpPr>
          <p:cNvPr id="50" name="Title 1">
            <a:extLst>
              <a:ext uri="{FF2B5EF4-FFF2-40B4-BE49-F238E27FC236}">
                <a16:creationId xmlns:a16="http://schemas.microsoft.com/office/drawing/2014/main" id="{FD806EB3-607C-4641-89B5-9CA36B9B67E4}"/>
              </a:ext>
            </a:extLst>
          </p:cNvPr>
          <p:cNvSpPr txBox="1">
            <a:spLocks/>
          </p:cNvSpPr>
          <p:nvPr userDrawn="1"/>
        </p:nvSpPr>
        <p:spPr>
          <a:xfrm>
            <a:off x="623888" y="1193624"/>
            <a:ext cx="10515600" cy="2039329"/>
          </a:xfrm>
          <a:prstGeom prst="rect">
            <a:avLst/>
          </a:prstGeom>
        </p:spPr>
        <p:txBody>
          <a:bodyPr anchor="b" anchorCtr="0"/>
          <a:lstStyle>
            <a:lvl1pPr algn="l" defTabSz="914400" rtl="0" eaLnBrk="1" latinLnBrk="0" hangingPunct="1">
              <a:lnSpc>
                <a:spcPct val="90000"/>
              </a:lnSpc>
              <a:spcBef>
                <a:spcPct val="0"/>
              </a:spcBef>
              <a:buNone/>
              <a:defRPr sz="2800" b="0" kern="1200">
                <a:solidFill>
                  <a:schemeClr val="bg1"/>
                </a:solidFill>
                <a:latin typeface="Arial" panose="020B0604020202020204" pitchFamily="34" charset="0"/>
                <a:ea typeface="+mj-ea"/>
                <a:cs typeface="Arial" panose="020B0604020202020204" pitchFamily="34" charset="0"/>
              </a:defRPr>
            </a:lvl1pPr>
          </a:lstStyle>
          <a:p>
            <a:r>
              <a:rPr lang="en-GB"/>
              <a:t>Click to edit title</a:t>
            </a:r>
            <a:endParaRPr lang="en-US"/>
          </a:p>
        </p:txBody>
      </p:sp>
      <p:pic>
        <p:nvPicPr>
          <p:cNvPr id="47" name="Picture 46" descr="A picture containing drawing&#10;&#10;Description automatically generated">
            <a:extLst>
              <a:ext uri="{FF2B5EF4-FFF2-40B4-BE49-F238E27FC236}">
                <a16:creationId xmlns:a16="http://schemas.microsoft.com/office/drawing/2014/main" id="{517AFAA7-905A-E647-813F-3D119AECBE62}"/>
              </a:ext>
            </a:extLst>
          </p:cNvPr>
          <p:cNvPicPr>
            <a:picLocks noChangeAspect="1"/>
          </p:cNvPicPr>
          <p:nvPr userDrawn="1"/>
        </p:nvPicPr>
        <p:blipFill>
          <a:blip r:embed="rId3"/>
          <a:stretch>
            <a:fillRect/>
          </a:stretch>
        </p:blipFill>
        <p:spPr>
          <a:xfrm>
            <a:off x="9820656" y="5876197"/>
            <a:ext cx="1769423" cy="774885"/>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B5EEE5C9-447F-B94C-B978-B08783D21E32}"/>
              </a:ext>
            </a:extLst>
          </p:cNvPr>
          <p:cNvPicPr>
            <a:picLocks noChangeAspect="1"/>
          </p:cNvPicPr>
          <p:nvPr userDrawn="1"/>
        </p:nvPicPr>
        <p:blipFill>
          <a:blip r:embed="rId4"/>
          <a:stretch>
            <a:fillRect/>
          </a:stretch>
        </p:blipFill>
        <p:spPr>
          <a:xfrm>
            <a:off x="619339" y="6498321"/>
            <a:ext cx="2811370" cy="190961"/>
          </a:xfrm>
          <a:prstGeom prst="rect">
            <a:avLst/>
          </a:prstGeom>
        </p:spPr>
      </p:pic>
    </p:spTree>
    <p:extLst>
      <p:ext uri="{BB962C8B-B14F-4D97-AF65-F5344CB8AC3E}">
        <p14:creationId xmlns:p14="http://schemas.microsoft.com/office/powerpoint/2010/main" val="1735098145"/>
      </p:ext>
    </p:extLst>
  </p:cSld>
  <p:clrMap bg1="lt1" tx1="dk1" bg2="lt2" tx2="dk2" accent1="accent1" accent2="accent2" accent3="accent3" accent4="accent4" accent5="accent5" accent6="accent6" hlink="hlink" folHlink="folHlink"/>
  <p:sldLayoutIdLst>
    <p:sldLayoutId id="214748372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914838-8E81-3D4A-B2E2-C39DB34EF56A}"/>
              </a:ext>
            </a:extLst>
          </p:cNvPr>
          <p:cNvSpPr>
            <a:spLocks noGrp="1"/>
          </p:cNvSpPr>
          <p:nvPr>
            <p:ph type="ftr" sz="quarter" idx="3"/>
          </p:nvPr>
        </p:nvSpPr>
        <p:spPr>
          <a:xfrm>
            <a:off x="1612868" y="6505136"/>
            <a:ext cx="6445251" cy="174977"/>
          </a:xfrm>
          <a:prstGeom prst="rect">
            <a:avLst/>
          </a:prstGeom>
        </p:spPr>
        <p:txBody>
          <a:bodyPr vert="horz" lIns="91440" tIns="45720" rIns="91440" bIns="45720" rtlCol="0" anchor="t" anchorCtr="0"/>
          <a:lstStyle>
            <a:lvl1pPr algn="l">
              <a:defRPr sz="600">
                <a:solidFill>
                  <a:schemeClr val="tx1"/>
                </a:solidFill>
              </a:defRPr>
            </a:lvl1pPr>
          </a:lstStyle>
          <a:p>
            <a:r>
              <a:rPr lang="en-GB"/>
              <a:t>exacqVision Technical Support Training</a:t>
            </a:r>
          </a:p>
        </p:txBody>
      </p:sp>
      <p:sp>
        <p:nvSpPr>
          <p:cNvPr id="7" name="Line 9"/>
          <p:cNvSpPr>
            <a:spLocks noChangeShapeType="1"/>
          </p:cNvSpPr>
          <p:nvPr/>
        </p:nvSpPr>
        <p:spPr bwMode="auto">
          <a:xfrm>
            <a:off x="624419" y="1052513"/>
            <a:ext cx="10943167"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 name="Rectangle 17"/>
          <p:cNvSpPr>
            <a:spLocks noGrp="1" noChangeArrowheads="1"/>
          </p:cNvSpPr>
          <p:nvPr>
            <p:ph type="title"/>
          </p:nvPr>
        </p:nvSpPr>
        <p:spPr bwMode="auto">
          <a:xfrm>
            <a:off x="624419" y="188913"/>
            <a:ext cx="1094316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title (2 lines max)</a:t>
            </a:r>
            <a:endParaRPr lang="en-GB" altLang="en-US"/>
          </a:p>
        </p:txBody>
      </p:sp>
      <p:sp>
        <p:nvSpPr>
          <p:cNvPr id="10" name="Rectangle 6"/>
          <p:cNvSpPr txBox="1">
            <a:spLocks noChangeArrowheads="1"/>
          </p:cNvSpPr>
          <p:nvPr/>
        </p:nvSpPr>
        <p:spPr bwMode="auto">
          <a:xfrm>
            <a:off x="624417" y="6475257"/>
            <a:ext cx="359832"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5CFF3644-1C11-477C-A5D5-3A3BC5CE8122}" type="slidenum">
              <a:rPr lang="de-DE" sz="900" b="0" smtClean="0">
                <a:solidFill>
                  <a:srgbClr val="000000"/>
                </a:solidFill>
              </a:rPr>
              <a:pPr algn="l" eaLnBrk="1" hangingPunct="1"/>
              <a:t>‹#›</a:t>
            </a:fld>
            <a:endParaRPr lang="de-DE" sz="900" b="0">
              <a:solidFill>
                <a:srgbClr val="000000"/>
              </a:solidFill>
            </a:endParaRPr>
          </a:p>
        </p:txBody>
      </p:sp>
      <p:sp>
        <p:nvSpPr>
          <p:cNvPr id="12" name="Text Placeholder 1"/>
          <p:cNvSpPr>
            <a:spLocks noGrp="1"/>
          </p:cNvSpPr>
          <p:nvPr>
            <p:ph type="body" idx="1"/>
          </p:nvPr>
        </p:nvSpPr>
        <p:spPr bwMode="auto">
          <a:xfrm>
            <a:off x="624948" y="1127369"/>
            <a:ext cx="10943165" cy="52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text (use indent for a higher bullet level)</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Rectangle 13"/>
          <p:cNvSpPr/>
          <p:nvPr userDrawn="1"/>
        </p:nvSpPr>
        <p:spPr bwMode="white">
          <a:xfrm rot="5400000">
            <a:off x="5979323" y="-6304754"/>
            <a:ext cx="233361" cy="12192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Straight Connector 14"/>
          <p:cNvCxnSpPr/>
          <p:nvPr userDrawn="1"/>
        </p:nvCxnSpPr>
        <p:spPr bwMode="white">
          <a:xfrm rot="16200000" flipH="1">
            <a:off x="507736"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rot="16200000" flipH="1">
            <a:off x="11450903"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rot="16200000" flipH="1">
            <a:off x="574542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rot="16200000" flipH="1">
            <a:off x="622167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39"/>
          <p:cNvGrpSpPr>
            <a:grpSpLocks/>
          </p:cNvGrpSpPr>
          <p:nvPr userDrawn="1"/>
        </p:nvGrpSpPr>
        <p:grpSpPr bwMode="white">
          <a:xfrm>
            <a:off x="-753534" y="0"/>
            <a:ext cx="654051" cy="6865938"/>
            <a:chOff x="-565302" y="0"/>
            <a:chExt cx="490967" cy="6865432"/>
          </a:xfrm>
        </p:grpSpPr>
        <p:sp>
          <p:nvSpPr>
            <p:cNvPr id="20" name="Rectangle 19"/>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 name="Group 41"/>
            <p:cNvGrpSpPr>
              <a:grpSpLocks/>
            </p:cNvGrpSpPr>
            <p:nvPr userDrawn="1"/>
          </p:nvGrpSpPr>
          <p:grpSpPr bwMode="white">
            <a:xfrm>
              <a:off x="-307801" y="1143000"/>
              <a:ext cx="233465" cy="4572000"/>
              <a:chOff x="-361009" y="1143000"/>
              <a:chExt cx="286674" cy="4572000"/>
            </a:xfrm>
          </p:grpSpPr>
          <p:cxnSp>
            <p:nvCxnSpPr>
              <p:cNvPr id="36" name="Straight Connector 35"/>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8"/>
            <p:cNvGrpSpPr>
              <a:grpSpLocks/>
            </p:cNvGrpSpPr>
            <p:nvPr userDrawn="1"/>
          </p:nvGrpSpPr>
          <p:grpSpPr bwMode="white">
            <a:xfrm>
              <a:off x="-307801" y="0"/>
              <a:ext cx="233466" cy="6865432"/>
              <a:chOff x="-564989" y="0"/>
              <a:chExt cx="490654" cy="6865432"/>
            </a:xfrm>
          </p:grpSpPr>
          <p:cxnSp>
            <p:nvCxnSpPr>
              <p:cNvPr id="30" name="Straight Connector 29"/>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43"/>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1/6</a:t>
              </a:r>
            </a:p>
          </p:txBody>
        </p:sp>
        <p:sp>
          <p:nvSpPr>
            <p:cNvPr id="24" name="TextBox 44"/>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2/6</a:t>
              </a:r>
            </a:p>
          </p:txBody>
        </p:sp>
        <p:sp>
          <p:nvSpPr>
            <p:cNvPr id="25" name="TextBox 45"/>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4/6</a:t>
              </a:r>
            </a:p>
          </p:txBody>
        </p:sp>
        <p:sp>
          <p:nvSpPr>
            <p:cNvPr id="26" name="TextBox 46"/>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5/6</a:t>
              </a:r>
            </a:p>
          </p:txBody>
        </p:sp>
        <p:sp>
          <p:nvSpPr>
            <p:cNvPr id="27" name="TextBox 47"/>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1/4</a:t>
              </a:r>
            </a:p>
          </p:txBody>
        </p:sp>
        <p:sp>
          <p:nvSpPr>
            <p:cNvPr id="28" name="TextBox 48"/>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3/4</a:t>
              </a:r>
            </a:p>
          </p:txBody>
        </p:sp>
        <p:sp>
          <p:nvSpPr>
            <p:cNvPr id="29" name="TextBox 49"/>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a:solidFill>
                    <a:srgbClr val="A6A6A6"/>
                  </a:solidFill>
                  <a:cs typeface="Arial" charset="0"/>
                </a:rPr>
                <a:t>1/2</a:t>
              </a:r>
            </a:p>
          </p:txBody>
        </p:sp>
      </p:grpSp>
      <p:cxnSp>
        <p:nvCxnSpPr>
          <p:cNvPr id="40" name="Straight Connector 39"/>
          <p:cNvCxnSpPr/>
          <p:nvPr userDrawn="1"/>
        </p:nvCxnSpPr>
        <p:spPr bwMode="white">
          <a:xfrm rot="16200000" flipH="1">
            <a:off x="597931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white">
          <a:xfrm rot="16200000" flipH="1">
            <a:off x="4074496"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white">
          <a:xfrm rot="16200000" flipH="1">
            <a:off x="787938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white">
          <a:xfrm rot="16200000" flipH="1">
            <a:off x="3836394"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white">
          <a:xfrm rot="16200000" flipH="1">
            <a:off x="431740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white">
          <a:xfrm rot="16200000" flipH="1">
            <a:off x="764407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white">
          <a:xfrm rot="16200000" flipH="1">
            <a:off x="812032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5">
            <a:extLst>
              <a:ext uri="{FF2B5EF4-FFF2-40B4-BE49-F238E27FC236}">
                <a16:creationId xmlns:a16="http://schemas.microsoft.com/office/drawing/2014/main" id="{04B44E58-7ACA-104D-BC24-17F12E32AC5B}"/>
              </a:ext>
            </a:extLst>
          </p:cNvPr>
          <p:cNvSpPr txBox="1">
            <a:spLocks noChangeArrowheads="1"/>
          </p:cNvSpPr>
          <p:nvPr userDrawn="1"/>
        </p:nvSpPr>
        <p:spPr bwMode="auto">
          <a:xfrm>
            <a:off x="949431" y="6546498"/>
            <a:ext cx="2009034" cy="92333"/>
          </a:xfrm>
          <a:prstGeom prst="rect">
            <a:avLst/>
          </a:prstGeom>
          <a:noFill/>
          <a:ln w="9525">
            <a:noFill/>
            <a:miter lim="800000"/>
            <a:headEnd/>
            <a:tailEnd/>
          </a:ln>
          <a:effectLst/>
        </p:spPr>
        <p:txBody>
          <a:bodyPr wrap="square" lIns="0" tIns="0" rIns="0" bIns="0">
            <a:spAutoFit/>
          </a:bodyPr>
          <a:lstStyle>
            <a:lvl1pPr>
              <a:defRPr sz="1000" noProof="1" smtClean="0">
                <a:solidFill>
                  <a:schemeClr val="bg2"/>
                </a:solidFill>
                <a:latin typeface="Arial" charset="0"/>
              </a:defRPr>
            </a:lvl1pPr>
          </a:lstStyle>
          <a:p>
            <a:pPr>
              <a:defRPr/>
            </a:pPr>
            <a:r>
              <a:rPr lang="en-US" sz="600">
                <a:solidFill>
                  <a:schemeClr val="tx1"/>
                </a:solidFill>
                <a:cs typeface="+mn-cs"/>
              </a:rPr>
              <a:t>Johnson Controls  —</a:t>
            </a:r>
            <a:endParaRPr lang="en-GB" sz="600">
              <a:solidFill>
                <a:schemeClr val="tx1"/>
              </a:solidFill>
              <a:cs typeface="Arial" charset="0"/>
            </a:endParaRPr>
          </a:p>
        </p:txBody>
      </p:sp>
    </p:spTree>
    <p:extLst>
      <p:ext uri="{BB962C8B-B14F-4D97-AF65-F5344CB8AC3E}">
        <p14:creationId xmlns:p14="http://schemas.microsoft.com/office/powerpoint/2010/main" val="18383866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300"/>
        </a:spcBef>
        <a:spcAft>
          <a:spcPts val="300"/>
        </a:spcAft>
        <a:buClr>
          <a:schemeClr val="tx1"/>
        </a:buClr>
        <a:buFont typeface="Wingdings" pitchFamily="2" charset="2"/>
        <a:buChar char="§"/>
        <a:defRPr sz="1800" kern="1200">
          <a:solidFill>
            <a:schemeClr val="tx1"/>
          </a:solidFill>
          <a:latin typeface="+mn-lt"/>
          <a:ea typeface="+mn-ea"/>
          <a:cs typeface="+mn-cs"/>
        </a:defRPr>
      </a:lvl1pPr>
      <a:lvl2pPr marL="623888" indent="-266700" algn="l" defTabSz="914400" rtl="0" eaLnBrk="1" latinLnBrk="0" hangingPunct="1">
        <a:lnSpc>
          <a:spcPct val="100000"/>
        </a:lnSpc>
        <a:spcBef>
          <a:spcPts val="300"/>
        </a:spcBef>
        <a:spcAft>
          <a:spcPts val="300"/>
        </a:spcAft>
        <a:buClr>
          <a:schemeClr val="tx1"/>
        </a:buClr>
        <a:buFont typeface="Wingdings" pitchFamily="2" charset="2"/>
        <a:buChar char="§"/>
        <a:defRPr sz="1600" kern="1200">
          <a:solidFill>
            <a:schemeClr val="tx1"/>
          </a:solidFill>
          <a:latin typeface="+mn-lt"/>
          <a:ea typeface="+mn-ea"/>
          <a:cs typeface="+mn-cs"/>
        </a:defRPr>
      </a:lvl2pPr>
      <a:lvl3pPr marL="898525" indent="-274638" algn="l" defTabSz="914400" rtl="0" eaLnBrk="1" latinLnBrk="0" hangingPunct="1">
        <a:lnSpc>
          <a:spcPct val="100000"/>
        </a:lnSpc>
        <a:spcBef>
          <a:spcPts val="300"/>
        </a:spcBef>
        <a:spcAft>
          <a:spcPts val="300"/>
        </a:spcAft>
        <a:buClr>
          <a:schemeClr val="tx1"/>
        </a:buClr>
        <a:buFont typeface="Wingdings" pitchFamily="2" charset="2"/>
        <a:buChar char="§"/>
        <a:defRPr sz="1400" kern="1200">
          <a:solidFill>
            <a:schemeClr val="tx1"/>
          </a:solidFill>
          <a:latin typeface="+mn-lt"/>
          <a:ea typeface="+mn-ea"/>
          <a:cs typeface="+mn-cs"/>
        </a:defRPr>
      </a:lvl3pPr>
      <a:lvl4pPr marL="1163638" indent="-265113" algn="l" defTabSz="914400" rtl="0" eaLnBrk="1" latinLnBrk="0" hangingPunct="1">
        <a:lnSpc>
          <a:spcPct val="100000"/>
        </a:lnSpc>
        <a:spcBef>
          <a:spcPts val="30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1438275" indent="-274638" algn="l" defTabSz="914400" rtl="0" eaLnBrk="1" latinLnBrk="0" hangingPunct="1">
        <a:lnSpc>
          <a:spcPct val="100000"/>
        </a:lnSpc>
        <a:spcBef>
          <a:spcPts val="30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0">
          <p15:clr>
            <a:srgbClr val="F26B43"/>
          </p15:clr>
        </p15:guide>
        <p15:guide id="2" pos="7287">
          <p15:clr>
            <a:srgbClr val="F26B43"/>
          </p15:clr>
        </p15:guide>
        <p15:guide id="3" orient="horz" pos="709" userDrawn="1">
          <p15:clr>
            <a:srgbClr val="F26B43"/>
          </p15:clr>
        </p15:guide>
        <p15:guide id="4" pos="393">
          <p15:clr>
            <a:srgbClr val="F26B43"/>
          </p15:clr>
        </p15:guide>
        <p15:guide id="5" pos="3840">
          <p15:clr>
            <a:srgbClr val="F26B43"/>
          </p15:clr>
        </p15:guide>
        <p15:guide id="6" pos="3693">
          <p15:clr>
            <a:srgbClr val="F26B43"/>
          </p15:clr>
        </p15:guide>
        <p15:guide id="7" pos="3993">
          <p15:clr>
            <a:srgbClr val="F26B43"/>
          </p15:clr>
        </p15:guide>
        <p15:guide id="8" orient="horz" pos="4176">
          <p15:clr>
            <a:srgbClr val="F26B43"/>
          </p15:clr>
        </p15:guide>
        <p15:guide id="9" pos="2112" userDrawn="1">
          <p15:clr>
            <a:srgbClr val="F26B43"/>
          </p15:clr>
        </p15:guide>
        <p15:guide id="10" pos="1968" userDrawn="1">
          <p15:clr>
            <a:srgbClr val="F26B43"/>
          </p15:clr>
        </p15:guide>
        <p15:guide id="11" pos="2256" userDrawn="1">
          <p15:clr>
            <a:srgbClr val="F26B43"/>
          </p15:clr>
        </p15:guide>
        <p15:guide id="12" pos="5424" userDrawn="1">
          <p15:clr>
            <a:srgbClr val="F26B43"/>
          </p15:clr>
        </p15:guide>
        <p15:guide id="13" pos="5712" userDrawn="1">
          <p15:clr>
            <a:srgbClr val="F26B43"/>
          </p15:clr>
        </p15:guide>
        <p15:guide id="14" pos="5568" userDrawn="1">
          <p15:clr>
            <a:srgbClr val="F26B43"/>
          </p15:clr>
        </p15:guide>
        <p15:guide id="15" orient="horz" pos="4008">
          <p15:clr>
            <a:srgbClr val="F26B43"/>
          </p15:clr>
        </p15:guide>
        <p15:guide id="16" orient="horz" pos="43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602D5B1-508F-674E-B965-178A8CC3C770}"/>
              </a:ext>
            </a:extLst>
          </p:cNvPr>
          <p:cNvSpPr txBox="1">
            <a:spLocks noChangeArrowheads="1"/>
          </p:cNvSpPr>
          <p:nvPr userDrawn="1"/>
        </p:nvSpPr>
        <p:spPr bwMode="auto">
          <a:xfrm>
            <a:off x="624417" y="6475257"/>
            <a:ext cx="359832"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FF3644-1C11-477C-A5D5-3A3BC5CE8122}" type="slidenum">
              <a:rPr lang="de-DE" sz="900" smtClean="0">
                <a:solidFill>
                  <a:srgbClr val="000000"/>
                </a:solidFill>
              </a:rPr>
              <a:pPr eaLnBrk="1" hangingPunct="1"/>
              <a:t>‹#›</a:t>
            </a:fld>
            <a:endParaRPr lang="de-DE" sz="900">
              <a:solidFill>
                <a:srgbClr val="000000"/>
              </a:solidFill>
            </a:endParaRPr>
          </a:p>
        </p:txBody>
      </p:sp>
      <p:sp>
        <p:nvSpPr>
          <p:cNvPr id="10" name="Rectangle 5">
            <a:extLst>
              <a:ext uri="{FF2B5EF4-FFF2-40B4-BE49-F238E27FC236}">
                <a16:creationId xmlns:a16="http://schemas.microsoft.com/office/drawing/2014/main" id="{DDF66C90-EDFA-3844-828B-689B336C8796}"/>
              </a:ext>
            </a:extLst>
          </p:cNvPr>
          <p:cNvSpPr txBox="1">
            <a:spLocks noChangeArrowheads="1"/>
          </p:cNvSpPr>
          <p:nvPr userDrawn="1"/>
        </p:nvSpPr>
        <p:spPr bwMode="auto">
          <a:xfrm>
            <a:off x="949431" y="6546498"/>
            <a:ext cx="2009034" cy="92333"/>
          </a:xfrm>
          <a:prstGeom prst="rect">
            <a:avLst/>
          </a:prstGeom>
          <a:noFill/>
          <a:ln w="9525">
            <a:noFill/>
            <a:miter lim="800000"/>
            <a:headEnd/>
            <a:tailEnd/>
          </a:ln>
          <a:effectLst/>
        </p:spPr>
        <p:txBody>
          <a:bodyPr wrap="square" lIns="0" tIns="0" rIns="0" bIns="0">
            <a:spAutoFit/>
          </a:bodyPr>
          <a:lstStyle>
            <a:lvl1pPr>
              <a:defRPr sz="1000" noProof="1" smtClean="0">
                <a:solidFill>
                  <a:schemeClr val="bg2"/>
                </a:solidFill>
                <a:latin typeface="Arial" charset="0"/>
              </a:defRPr>
            </a:lvl1pPr>
          </a:lstStyle>
          <a:p>
            <a:pPr>
              <a:defRPr/>
            </a:pPr>
            <a:r>
              <a:rPr lang="en-US" sz="600" dirty="0">
                <a:solidFill>
                  <a:srgbClr val="000000"/>
                </a:solidFill>
              </a:rPr>
              <a:t>Johnson Controls  —</a:t>
            </a:r>
            <a:endParaRPr lang="en-GB" sz="600" dirty="0">
              <a:solidFill>
                <a:srgbClr val="000000"/>
              </a:solidFill>
              <a:cs typeface="Arial" charset="0"/>
            </a:endParaRPr>
          </a:p>
        </p:txBody>
      </p:sp>
      <p:sp>
        <p:nvSpPr>
          <p:cNvPr id="14" name="Footer Placeholder 4">
            <a:extLst>
              <a:ext uri="{FF2B5EF4-FFF2-40B4-BE49-F238E27FC236}">
                <a16:creationId xmlns:a16="http://schemas.microsoft.com/office/drawing/2014/main" id="{85BC33C6-4061-B048-9565-63D226487CCB}"/>
              </a:ext>
            </a:extLst>
          </p:cNvPr>
          <p:cNvSpPr>
            <a:spLocks noGrp="1"/>
          </p:cNvSpPr>
          <p:nvPr>
            <p:ph type="ftr" sz="quarter" idx="3"/>
          </p:nvPr>
        </p:nvSpPr>
        <p:spPr>
          <a:xfrm>
            <a:off x="1607537" y="6475257"/>
            <a:ext cx="7708249" cy="246218"/>
          </a:xfrm>
          <a:prstGeom prst="rect">
            <a:avLst/>
          </a:prstGeom>
        </p:spPr>
        <p:txBody>
          <a:bodyPr vert="horz" lIns="97200" tIns="45720" rIns="90000" bIns="45720" rtlCol="0" anchor="ctr"/>
          <a:lstStyle>
            <a:lvl1pPr algn="l">
              <a:defRPr sz="600">
                <a:solidFill>
                  <a:schemeClr val="tx1"/>
                </a:solidFill>
                <a:latin typeface="Arial" panose="020B0604020202020204" pitchFamily="34" charset="0"/>
                <a:cs typeface="Arial" panose="020B0604020202020204" pitchFamily="34" charset="0"/>
              </a:defRPr>
            </a:lvl1pPr>
          </a:lstStyle>
          <a:p>
            <a:r>
              <a:rPr lang="en-GB" dirty="0">
                <a:solidFill>
                  <a:srgbClr val="000000"/>
                </a:solidFill>
              </a:rPr>
              <a:t>Footer - Use 'Insert &gt;Header &amp; Footer' to modify this text and ‘Apply to all’</a:t>
            </a:r>
          </a:p>
        </p:txBody>
      </p:sp>
      <p:sp>
        <p:nvSpPr>
          <p:cNvPr id="16" name="Line 9">
            <a:extLst>
              <a:ext uri="{FF2B5EF4-FFF2-40B4-BE49-F238E27FC236}">
                <a16:creationId xmlns:a16="http://schemas.microsoft.com/office/drawing/2014/main" id="{58521FB2-0CB2-BF47-AFEC-0B9AF4CBED9B}"/>
              </a:ext>
            </a:extLst>
          </p:cNvPr>
          <p:cNvSpPr>
            <a:spLocks noChangeShapeType="1"/>
          </p:cNvSpPr>
          <p:nvPr userDrawn="1"/>
        </p:nvSpPr>
        <p:spPr bwMode="auto">
          <a:xfrm>
            <a:off x="624419" y="1052513"/>
            <a:ext cx="10943167"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dirty="0">
              <a:solidFill>
                <a:srgbClr val="000000"/>
              </a:solidFill>
            </a:endParaRPr>
          </a:p>
        </p:txBody>
      </p:sp>
      <p:sp>
        <p:nvSpPr>
          <p:cNvPr id="17" name="Rectangle 17">
            <a:extLst>
              <a:ext uri="{FF2B5EF4-FFF2-40B4-BE49-F238E27FC236}">
                <a16:creationId xmlns:a16="http://schemas.microsoft.com/office/drawing/2014/main" id="{E2E08402-B44E-B54A-9675-C61819DA068D}"/>
              </a:ext>
            </a:extLst>
          </p:cNvPr>
          <p:cNvSpPr>
            <a:spLocks noGrp="1" noChangeArrowheads="1"/>
          </p:cNvSpPr>
          <p:nvPr>
            <p:ph type="title"/>
          </p:nvPr>
        </p:nvSpPr>
        <p:spPr bwMode="auto">
          <a:xfrm>
            <a:off x="624418" y="188913"/>
            <a:ext cx="965411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title (2 lines max)</a:t>
            </a:r>
            <a:endParaRPr lang="en-GB" altLang="en-US"/>
          </a:p>
        </p:txBody>
      </p:sp>
      <p:grpSp>
        <p:nvGrpSpPr>
          <p:cNvPr id="13" name="Group 39">
            <a:extLst>
              <a:ext uri="{FF2B5EF4-FFF2-40B4-BE49-F238E27FC236}">
                <a16:creationId xmlns:a16="http://schemas.microsoft.com/office/drawing/2014/main" id="{B83F17A9-706F-B145-8D21-6C3181EBF4FD}"/>
              </a:ext>
            </a:extLst>
          </p:cNvPr>
          <p:cNvGrpSpPr>
            <a:grpSpLocks/>
          </p:cNvGrpSpPr>
          <p:nvPr userDrawn="1"/>
        </p:nvGrpSpPr>
        <p:grpSpPr bwMode="white">
          <a:xfrm>
            <a:off x="-753534" y="0"/>
            <a:ext cx="654051" cy="6865938"/>
            <a:chOff x="-565302" y="0"/>
            <a:chExt cx="490967" cy="6865432"/>
          </a:xfrm>
        </p:grpSpPr>
        <p:sp>
          <p:nvSpPr>
            <p:cNvPr id="15" name="Rectangle 14">
              <a:extLst>
                <a:ext uri="{FF2B5EF4-FFF2-40B4-BE49-F238E27FC236}">
                  <a16:creationId xmlns:a16="http://schemas.microsoft.com/office/drawing/2014/main" id="{6FEF4A2F-B0CB-9F4E-B1D0-607749098D1C}"/>
                </a:ext>
              </a:extLst>
            </p:cNvPr>
            <p:cNvSpPr/>
            <p:nvPr userDrawn="1"/>
          </p:nvSpPr>
          <p:spPr bwMode="white">
            <a:xfrm>
              <a:off x="-565302" y="0"/>
              <a:ext cx="490967"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grpSp>
          <p:nvGrpSpPr>
            <p:cNvPr id="20" name="Group 41">
              <a:extLst>
                <a:ext uri="{FF2B5EF4-FFF2-40B4-BE49-F238E27FC236}">
                  <a16:creationId xmlns:a16="http://schemas.microsoft.com/office/drawing/2014/main" id="{DFB46800-0C32-4D43-91CE-5927573DCC92}"/>
                </a:ext>
              </a:extLst>
            </p:cNvPr>
            <p:cNvGrpSpPr>
              <a:grpSpLocks/>
            </p:cNvGrpSpPr>
            <p:nvPr userDrawn="1"/>
          </p:nvGrpSpPr>
          <p:grpSpPr bwMode="white">
            <a:xfrm>
              <a:off x="-307801" y="1143000"/>
              <a:ext cx="233465" cy="4572000"/>
              <a:chOff x="-361009" y="1143000"/>
              <a:chExt cx="286674" cy="4572000"/>
            </a:xfrm>
          </p:grpSpPr>
          <p:cxnSp>
            <p:nvCxnSpPr>
              <p:cNvPr id="35" name="Straight Connector 34">
                <a:extLst>
                  <a:ext uri="{FF2B5EF4-FFF2-40B4-BE49-F238E27FC236}">
                    <a16:creationId xmlns:a16="http://schemas.microsoft.com/office/drawing/2014/main" id="{8AB8CE5F-1E38-4744-8729-75BBF1FBE38D}"/>
                  </a:ext>
                </a:extLst>
              </p:cNvPr>
              <p:cNvCxnSpPr/>
              <p:nvPr userDrawn="1"/>
            </p:nvCxnSpPr>
            <p:spPr bwMode="white">
              <a:xfrm flipH="1">
                <a:off x="-361132" y="5714579"/>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6F6C97-5049-9A48-9ACF-78B11B0AE77D}"/>
                  </a:ext>
                </a:extLst>
              </p:cNvPr>
              <p:cNvCxnSpPr/>
              <p:nvPr userDrawn="1"/>
            </p:nvCxnSpPr>
            <p:spPr bwMode="white">
              <a:xfrm flipH="1">
                <a:off x="-361132" y="4571663"/>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0162DE6-1FCF-8748-95BB-50C489F3C71E}"/>
                  </a:ext>
                </a:extLst>
              </p:cNvPr>
              <p:cNvCxnSpPr/>
              <p:nvPr userDrawn="1"/>
            </p:nvCxnSpPr>
            <p:spPr bwMode="white">
              <a:xfrm flipH="1">
                <a:off x="-361132" y="2285832"/>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DD3F589-0375-C44B-971D-767BF661076C}"/>
                  </a:ext>
                </a:extLst>
              </p:cNvPr>
              <p:cNvCxnSpPr/>
              <p:nvPr userDrawn="1"/>
            </p:nvCxnSpPr>
            <p:spPr bwMode="white">
              <a:xfrm flipH="1">
                <a:off x="-361132" y="1142916"/>
                <a:ext cx="2867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8">
              <a:extLst>
                <a:ext uri="{FF2B5EF4-FFF2-40B4-BE49-F238E27FC236}">
                  <a16:creationId xmlns:a16="http://schemas.microsoft.com/office/drawing/2014/main" id="{FE6DFAAD-217E-634D-9402-9B03780E32F2}"/>
                </a:ext>
              </a:extLst>
            </p:cNvPr>
            <p:cNvGrpSpPr>
              <a:grpSpLocks/>
            </p:cNvGrpSpPr>
            <p:nvPr userDrawn="1"/>
          </p:nvGrpSpPr>
          <p:grpSpPr bwMode="white">
            <a:xfrm>
              <a:off x="-307801" y="0"/>
              <a:ext cx="233466" cy="6865432"/>
              <a:chOff x="-564989" y="0"/>
              <a:chExt cx="490654" cy="6865432"/>
            </a:xfrm>
          </p:grpSpPr>
          <p:cxnSp>
            <p:nvCxnSpPr>
              <p:cNvPr id="29" name="Straight Connector 28">
                <a:extLst>
                  <a:ext uri="{FF2B5EF4-FFF2-40B4-BE49-F238E27FC236}">
                    <a16:creationId xmlns:a16="http://schemas.microsoft.com/office/drawing/2014/main" id="{A51074AE-3FE9-CF44-BD14-A9584ABFA68E}"/>
                  </a:ext>
                </a:extLst>
              </p:cNvPr>
              <p:cNvCxnSpPr/>
              <p:nvPr userDrawn="1"/>
            </p:nvCxnSpPr>
            <p:spPr bwMode="white">
              <a:xfrm flipH="1">
                <a:off x="-361508" y="0"/>
                <a:ext cx="2871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3ECC7B-F0E3-6542-8CA2-7C3B6D76B3E5}"/>
                  </a:ext>
                </a:extLst>
              </p:cNvPr>
              <p:cNvCxnSpPr/>
              <p:nvPr userDrawn="1"/>
            </p:nvCxnSpPr>
            <p:spPr bwMode="white">
              <a:xfrm flipH="1">
                <a:off x="-565199" y="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9892B6-C21E-7749-9246-408FC47AF7AB}"/>
                  </a:ext>
                </a:extLst>
              </p:cNvPr>
              <p:cNvCxnSpPr/>
              <p:nvPr userDrawn="1"/>
            </p:nvCxnSpPr>
            <p:spPr bwMode="white">
              <a:xfrm flipH="1">
                <a:off x="-565199" y="171596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15B19BD-8A42-7142-A579-70A7C230FD29}"/>
                  </a:ext>
                </a:extLst>
              </p:cNvPr>
              <p:cNvCxnSpPr/>
              <p:nvPr userDrawn="1"/>
            </p:nvCxnSpPr>
            <p:spPr bwMode="white">
              <a:xfrm flipH="1">
                <a:off x="-565199" y="343351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368309-E172-E043-9166-1FCF19C09C2F}"/>
                  </a:ext>
                </a:extLst>
              </p:cNvPr>
              <p:cNvCxnSpPr/>
              <p:nvPr userDrawn="1"/>
            </p:nvCxnSpPr>
            <p:spPr bwMode="white">
              <a:xfrm flipH="1">
                <a:off x="-565199" y="5149470"/>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F2438E-A6CC-2D43-A225-99717D02EF36}"/>
                  </a:ext>
                </a:extLst>
              </p:cNvPr>
              <p:cNvCxnSpPr/>
              <p:nvPr userDrawn="1"/>
            </p:nvCxnSpPr>
            <p:spPr bwMode="white">
              <a:xfrm flipH="1">
                <a:off x="-565199" y="6865432"/>
                <a:ext cx="4908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43">
              <a:extLst>
                <a:ext uri="{FF2B5EF4-FFF2-40B4-BE49-F238E27FC236}">
                  <a16:creationId xmlns:a16="http://schemas.microsoft.com/office/drawing/2014/main" id="{820757EC-3D25-344B-B52D-FDE932E91598}"/>
                </a:ext>
              </a:extLst>
            </p:cNvPr>
            <p:cNvSpPr txBox="1">
              <a:spLocks noChangeArrowheads="1"/>
            </p:cNvSpPr>
            <p:nvPr userDrawn="1"/>
          </p:nvSpPr>
          <p:spPr bwMode="white">
            <a:xfrm>
              <a:off x="-537022" y="102862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1/6</a:t>
              </a:r>
            </a:p>
          </p:txBody>
        </p:sp>
        <p:sp>
          <p:nvSpPr>
            <p:cNvPr id="23" name="TextBox 44">
              <a:extLst>
                <a:ext uri="{FF2B5EF4-FFF2-40B4-BE49-F238E27FC236}">
                  <a16:creationId xmlns:a16="http://schemas.microsoft.com/office/drawing/2014/main" id="{C6AFDE34-6E6A-0048-A34F-32641542B203}"/>
                </a:ext>
              </a:extLst>
            </p:cNvPr>
            <p:cNvSpPr txBox="1">
              <a:spLocks noChangeArrowheads="1"/>
            </p:cNvSpPr>
            <p:nvPr userDrawn="1"/>
          </p:nvSpPr>
          <p:spPr bwMode="white">
            <a:xfrm>
              <a:off x="-537022" y="2182652"/>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2/6</a:t>
              </a:r>
            </a:p>
          </p:txBody>
        </p:sp>
        <p:sp>
          <p:nvSpPr>
            <p:cNvPr id="24" name="TextBox 45">
              <a:extLst>
                <a:ext uri="{FF2B5EF4-FFF2-40B4-BE49-F238E27FC236}">
                  <a16:creationId xmlns:a16="http://schemas.microsoft.com/office/drawing/2014/main" id="{918654D7-DA27-F540-83C9-AA6B6B4DA5F3}"/>
                </a:ext>
              </a:extLst>
            </p:cNvPr>
            <p:cNvSpPr txBox="1">
              <a:spLocks noChangeArrowheads="1"/>
            </p:cNvSpPr>
            <p:nvPr userDrawn="1"/>
          </p:nvSpPr>
          <p:spPr bwMode="white">
            <a:xfrm>
              <a:off x="-537022" y="4463721"/>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4/6</a:t>
              </a:r>
            </a:p>
          </p:txBody>
        </p:sp>
        <p:sp>
          <p:nvSpPr>
            <p:cNvPr id="25" name="TextBox 46">
              <a:extLst>
                <a:ext uri="{FF2B5EF4-FFF2-40B4-BE49-F238E27FC236}">
                  <a16:creationId xmlns:a16="http://schemas.microsoft.com/office/drawing/2014/main" id="{4A7C25E7-7C69-FD46-A905-5C3F2AF17845}"/>
                </a:ext>
              </a:extLst>
            </p:cNvPr>
            <p:cNvSpPr txBox="1">
              <a:spLocks noChangeArrowheads="1"/>
            </p:cNvSpPr>
            <p:nvPr userDrawn="1"/>
          </p:nvSpPr>
          <p:spPr bwMode="white">
            <a:xfrm>
              <a:off x="-537022" y="5601875"/>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5/6</a:t>
              </a:r>
            </a:p>
          </p:txBody>
        </p:sp>
        <p:sp>
          <p:nvSpPr>
            <p:cNvPr id="26" name="TextBox 47">
              <a:extLst>
                <a:ext uri="{FF2B5EF4-FFF2-40B4-BE49-F238E27FC236}">
                  <a16:creationId xmlns:a16="http://schemas.microsoft.com/office/drawing/2014/main" id="{3E26B6DD-E937-544E-9577-82C09C0662F7}"/>
                </a:ext>
              </a:extLst>
            </p:cNvPr>
            <p:cNvSpPr txBox="1">
              <a:spLocks noChangeArrowheads="1"/>
            </p:cNvSpPr>
            <p:nvPr userDrawn="1"/>
          </p:nvSpPr>
          <p:spPr bwMode="white">
            <a:xfrm>
              <a:off x="-537022" y="1611194"/>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1/4</a:t>
              </a:r>
            </a:p>
          </p:txBody>
        </p:sp>
        <p:sp>
          <p:nvSpPr>
            <p:cNvPr id="27" name="TextBox 48">
              <a:extLst>
                <a:ext uri="{FF2B5EF4-FFF2-40B4-BE49-F238E27FC236}">
                  <a16:creationId xmlns:a16="http://schemas.microsoft.com/office/drawing/2014/main" id="{C41AE0AD-4CF4-264E-8EB3-C8CABAFA4CDC}"/>
                </a:ext>
              </a:extLst>
            </p:cNvPr>
            <p:cNvSpPr txBox="1">
              <a:spLocks noChangeArrowheads="1"/>
            </p:cNvSpPr>
            <p:nvPr userDrawn="1"/>
          </p:nvSpPr>
          <p:spPr bwMode="white">
            <a:xfrm>
              <a:off x="-537022" y="5049466"/>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3/4</a:t>
              </a:r>
            </a:p>
          </p:txBody>
        </p:sp>
        <p:sp>
          <p:nvSpPr>
            <p:cNvPr id="28" name="TextBox 49">
              <a:extLst>
                <a:ext uri="{FF2B5EF4-FFF2-40B4-BE49-F238E27FC236}">
                  <a16:creationId xmlns:a16="http://schemas.microsoft.com/office/drawing/2014/main" id="{6196099D-3CC3-5D48-8F6A-83D71B5897EF}"/>
                </a:ext>
              </a:extLst>
            </p:cNvPr>
            <p:cNvSpPr txBox="1">
              <a:spLocks noChangeArrowheads="1"/>
            </p:cNvSpPr>
            <p:nvPr userDrawn="1"/>
          </p:nvSpPr>
          <p:spPr bwMode="white">
            <a:xfrm>
              <a:off x="-537022" y="3338267"/>
              <a:ext cx="246918" cy="2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800" dirty="0">
                  <a:solidFill>
                    <a:srgbClr val="A6A6A6"/>
                  </a:solidFill>
                  <a:cs typeface="Arial" charset="0"/>
                </a:rPr>
                <a:t>1/2</a:t>
              </a:r>
            </a:p>
          </p:txBody>
        </p:sp>
      </p:grpSp>
      <p:grpSp>
        <p:nvGrpSpPr>
          <p:cNvPr id="39" name="Group 38">
            <a:extLst>
              <a:ext uri="{FF2B5EF4-FFF2-40B4-BE49-F238E27FC236}">
                <a16:creationId xmlns:a16="http://schemas.microsoft.com/office/drawing/2014/main" id="{6AAED1E7-1C6A-9645-B703-695B674908C0}"/>
              </a:ext>
            </a:extLst>
          </p:cNvPr>
          <p:cNvGrpSpPr/>
          <p:nvPr userDrawn="1"/>
        </p:nvGrpSpPr>
        <p:grpSpPr bwMode="white">
          <a:xfrm>
            <a:off x="4" y="-325436"/>
            <a:ext cx="12192000" cy="233362"/>
            <a:chOff x="3" y="-325436"/>
            <a:chExt cx="9144000" cy="233362"/>
          </a:xfrm>
        </p:grpSpPr>
        <p:sp>
          <p:nvSpPr>
            <p:cNvPr id="40" name="Rectangle 39">
              <a:extLst>
                <a:ext uri="{FF2B5EF4-FFF2-40B4-BE49-F238E27FC236}">
                  <a16:creationId xmlns:a16="http://schemas.microsoft.com/office/drawing/2014/main" id="{71118D78-B4EA-904A-B029-2670BA04EDEA}"/>
                </a:ext>
              </a:extLst>
            </p:cNvPr>
            <p:cNvSpPr/>
            <p:nvPr userDrawn="1"/>
          </p:nvSpPr>
          <p:spPr bwMode="white">
            <a:xfrm rot="5400000">
              <a:off x="4455322" y="-4780754"/>
              <a:ext cx="233361"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cxnSp>
          <p:nvCxnSpPr>
            <p:cNvPr id="41" name="Straight Connector 40">
              <a:extLst>
                <a:ext uri="{FF2B5EF4-FFF2-40B4-BE49-F238E27FC236}">
                  <a16:creationId xmlns:a16="http://schemas.microsoft.com/office/drawing/2014/main" id="{02426A89-0092-3D42-BF94-27C5D7AE72AD}"/>
                </a:ext>
              </a:extLst>
            </p:cNvPr>
            <p:cNvCxnSpPr/>
            <p:nvPr userDrawn="1"/>
          </p:nvCxnSpPr>
          <p:spPr bwMode="white">
            <a:xfrm rot="16200000" flipH="1">
              <a:off x="351632"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02DC45-87A6-7F44-90FC-36CFD1183384}"/>
                </a:ext>
              </a:extLst>
            </p:cNvPr>
            <p:cNvCxnSpPr/>
            <p:nvPr userDrawn="1"/>
          </p:nvCxnSpPr>
          <p:spPr bwMode="white">
            <a:xfrm rot="16200000" flipH="1">
              <a:off x="855900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D89DB7-BA0C-3241-8B53-3B922E7E3C19}"/>
                </a:ext>
              </a:extLst>
            </p:cNvPr>
            <p:cNvCxnSpPr/>
            <p:nvPr userDrawn="1"/>
          </p:nvCxnSpPr>
          <p:spPr bwMode="white">
            <a:xfrm rot="16200000" flipH="1">
              <a:off x="427990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41A9F1-8CC6-F543-A90B-85D505BC5313}"/>
                </a:ext>
              </a:extLst>
            </p:cNvPr>
            <p:cNvCxnSpPr/>
            <p:nvPr userDrawn="1"/>
          </p:nvCxnSpPr>
          <p:spPr bwMode="white">
            <a:xfrm rot="16200000" flipH="1">
              <a:off x="4637089"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153DFD84-9554-BD43-A0E5-B0FBA9039E85}"/>
              </a:ext>
            </a:extLst>
          </p:cNvPr>
          <p:cNvSpPr>
            <a:spLocks noGrp="1"/>
          </p:cNvSpPr>
          <p:nvPr>
            <p:ph type="body" idx="1"/>
          </p:nvPr>
        </p:nvSpPr>
        <p:spPr>
          <a:xfrm>
            <a:off x="628063" y="1152577"/>
            <a:ext cx="10967035" cy="455336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5" name="Picture 44" descr="A picture containing drawing&#10;&#10;Description automatically generated">
            <a:extLst>
              <a:ext uri="{FF2B5EF4-FFF2-40B4-BE49-F238E27FC236}">
                <a16:creationId xmlns:a16="http://schemas.microsoft.com/office/drawing/2014/main" id="{93177456-3386-E848-BE66-9CDC32BC11A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00605" y="6130174"/>
            <a:ext cx="1166982" cy="511058"/>
          </a:xfrm>
          <a:prstGeom prst="rect">
            <a:avLst/>
          </a:prstGeom>
        </p:spPr>
      </p:pic>
      <p:sp>
        <p:nvSpPr>
          <p:cNvPr id="47" name="TextBox 46">
            <a:extLst>
              <a:ext uri="{FF2B5EF4-FFF2-40B4-BE49-F238E27FC236}">
                <a16:creationId xmlns:a16="http://schemas.microsoft.com/office/drawing/2014/main" id="{0EC44668-0B19-4387-8EB9-C7D71EFDB2A6}"/>
              </a:ext>
            </a:extLst>
          </p:cNvPr>
          <p:cNvSpPr txBox="1"/>
          <p:nvPr userDrawn="1"/>
        </p:nvSpPr>
        <p:spPr>
          <a:xfrm>
            <a:off x="10421077" y="393922"/>
            <a:ext cx="1678751" cy="338554"/>
          </a:xfrm>
          <a:prstGeom prst="rect">
            <a:avLst/>
          </a:prstGeom>
          <a:noFill/>
        </p:spPr>
        <p:txBody>
          <a:bodyPr wrap="square" rtlCol="0">
            <a:spAutoFit/>
          </a:bodyPr>
          <a:lstStyle/>
          <a:p>
            <a:r>
              <a:rPr lang="en-US" sz="1600" kern="1200" dirty="0">
                <a:solidFill>
                  <a:srgbClr val="61656D"/>
                </a:solidFill>
                <a:latin typeface="MaureaJciLfML-Medium" panose="02000603040000020004" pitchFamily="50" charset="0"/>
                <a:ea typeface="+mn-ea"/>
                <a:cs typeface="Arial" panose="020B0604020202020204" pitchFamily="34" charset="0"/>
              </a:rPr>
              <a:t>Illustra</a:t>
            </a:r>
            <a:r>
              <a:rPr lang="en-US" sz="1600" dirty="0">
                <a:solidFill>
                  <a:srgbClr val="B3B6B9"/>
                </a:solidFill>
                <a:latin typeface="MaureaJciLfML-Medium" panose="02000603040000020004" pitchFamily="50" charset="0"/>
              </a:rPr>
              <a:t> |</a:t>
            </a:r>
            <a:r>
              <a:rPr lang="en-US" sz="1600" dirty="0">
                <a:latin typeface="MaureaJciLfML-Medium" panose="02000603040000020004" pitchFamily="50" charset="0"/>
              </a:rPr>
              <a:t> </a:t>
            </a:r>
            <a:r>
              <a:rPr lang="en-US" sz="1600" dirty="0">
                <a:solidFill>
                  <a:srgbClr val="61656D"/>
                </a:solidFill>
                <a:latin typeface="MaureaJciLfML-Medium" panose="02000603040000020004" pitchFamily="50" charset="0"/>
              </a:rPr>
              <a:t>AI</a:t>
            </a:r>
          </a:p>
        </p:txBody>
      </p:sp>
    </p:spTree>
    <p:extLst>
      <p:ext uri="{BB962C8B-B14F-4D97-AF65-F5344CB8AC3E}">
        <p14:creationId xmlns:p14="http://schemas.microsoft.com/office/powerpoint/2010/main" val="118669132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3840">
          <p15:clr>
            <a:srgbClr val="F26B43"/>
          </p15:clr>
        </p15:guide>
        <p15:guide id="3" pos="384">
          <p15:clr>
            <a:srgbClr val="F26B43"/>
          </p15:clr>
        </p15:guide>
        <p15:guide id="4" pos="3696">
          <p15:clr>
            <a:srgbClr val="F26B43"/>
          </p15:clr>
        </p15:guide>
        <p15:guide id="5" pos="7296">
          <p15:clr>
            <a:srgbClr val="F26B43"/>
          </p15:clr>
        </p15:guide>
        <p15:guide id="6" pos="3984">
          <p15:clr>
            <a:srgbClr val="F26B43"/>
          </p15:clr>
        </p15:guide>
        <p15:guide id="7" orient="horz" pos="3600">
          <p15:clr>
            <a:srgbClr val="F26B43"/>
          </p15:clr>
        </p15:guide>
        <p15:guide id="8" orient="horz" pos="4200">
          <p15:clr>
            <a:srgbClr val="F26B43"/>
          </p15:clr>
        </p15:guide>
        <p15:guide id="9" pos="5568">
          <p15:clr>
            <a:srgbClr val="F26B43"/>
          </p15:clr>
        </p15:guide>
        <p15:guide id="10" pos="2112">
          <p15:clr>
            <a:srgbClr val="F26B43"/>
          </p15:clr>
        </p15:guide>
        <p15:guide id="11" pos="1958">
          <p15:clr>
            <a:srgbClr val="F26B43"/>
          </p15:clr>
        </p15:guide>
        <p15:guide id="12" pos="2256">
          <p15:clr>
            <a:srgbClr val="F26B43"/>
          </p15:clr>
        </p15:guide>
        <p15:guide id="13" pos="5448">
          <p15:clr>
            <a:srgbClr val="F26B43"/>
          </p15:clr>
        </p15:guide>
        <p15:guide id="14" pos="57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hyperlink" Target="https://support.exacq.com/#/knowledge-base/article/20144" TargetMode="External"/><Relationship Id="rId3" Type="http://schemas.openxmlformats.org/officeDocument/2006/relationships/hyperlink" Target="https://support.exacq.com/#/knowledge-base/article/20849" TargetMode="External"/><Relationship Id="rId7" Type="http://schemas.openxmlformats.org/officeDocument/2006/relationships/hyperlink" Target="https://support.exacq.com/#/knowledge-base/article/2105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support.exacq.com/#/knowledge-base/article/21015" TargetMode="External"/><Relationship Id="rId11" Type="http://schemas.openxmlformats.org/officeDocument/2006/relationships/image" Target="../media/image17.svg"/><Relationship Id="rId5" Type="http://schemas.openxmlformats.org/officeDocument/2006/relationships/hyperlink" Target="https://support.exacq.com/#/knowledge-base/article/21085" TargetMode="External"/><Relationship Id="rId10" Type="http://schemas.openxmlformats.org/officeDocument/2006/relationships/image" Target="../media/image16.png"/><Relationship Id="rId4" Type="http://schemas.openxmlformats.org/officeDocument/2006/relationships/hyperlink" Target="https://support.exacq.com/#/knowledge-base/article/21078" TargetMode="External"/><Relationship Id="rId9" Type="http://schemas.openxmlformats.org/officeDocument/2006/relationships/hyperlink" Target="https://support.exacq.com/#/knowledge-base/article/21183"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1.xml"/><Relationship Id="rId10"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exacq.com/#/knowledge-base/article/1976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support.exacq.com/#/knowledge-base/article/1967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exacq.com/#/knowledge-base/article/2123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exacq.com/#/knowledge-base/article/18720" TargetMode="External"/><Relationship Id="rId2" Type="http://schemas.openxmlformats.org/officeDocument/2006/relationships/hyperlink" Target="https://support.exacq.com/#/knowledge-base/article/11110"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hyperlink" Target="https://support.exacq.com/#/knowledge-base/article/21265" TargetMode="External"/><Relationship Id="rId13" Type="http://schemas.openxmlformats.org/officeDocument/2006/relationships/hyperlink" Target="https://support.exacq.com/#/knowledge-base/article/21212" TargetMode="External"/><Relationship Id="rId3" Type="http://schemas.openxmlformats.org/officeDocument/2006/relationships/hyperlink" Target="https://support.exacq.com/#/knowledge-base/article/21267" TargetMode="External"/><Relationship Id="rId7" Type="http://schemas.openxmlformats.org/officeDocument/2006/relationships/hyperlink" Target="https://support.exacq.com/#/knowledge-base/article/21263" TargetMode="External"/><Relationship Id="rId12" Type="http://schemas.openxmlformats.org/officeDocument/2006/relationships/hyperlink" Target="https://support.exacq.com/#/knowledge-base/article/1872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support.exacq.com/#/knowledge-base/article/21259" TargetMode="External"/><Relationship Id="rId11" Type="http://schemas.openxmlformats.org/officeDocument/2006/relationships/hyperlink" Target="https://support.exacq.com/#/knowledge-base/article/19876" TargetMode="External"/><Relationship Id="rId5" Type="http://schemas.openxmlformats.org/officeDocument/2006/relationships/hyperlink" Target="https://support.exacq.com/#/knowledge-base/article/21261" TargetMode="External"/><Relationship Id="rId15" Type="http://schemas.openxmlformats.org/officeDocument/2006/relationships/image" Target="../media/image17.svg"/><Relationship Id="rId10" Type="http://schemas.openxmlformats.org/officeDocument/2006/relationships/hyperlink" Target="https://support.exacq.com/#/knowledge-base/article/18704" TargetMode="External"/><Relationship Id="rId4" Type="http://schemas.openxmlformats.org/officeDocument/2006/relationships/hyperlink" Target="https://support.exacq.com/#/knowledge-base/article/21255" TargetMode="External"/><Relationship Id="rId9" Type="http://schemas.openxmlformats.org/officeDocument/2006/relationships/hyperlink" Target="https://support.exacq.com/#/knowledge-base/article/21257" TargetMode="External"/><Relationship Id="rId1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88628FC-9958-4CD4-3E0E-5C851E3C0FB7}"/>
              </a:ext>
            </a:extLst>
          </p:cNvPr>
          <p:cNvPicPr preferRelativeResize="0">
            <a:picLocks noGrp="1"/>
          </p:cNvPicPr>
          <p:nvPr>
            <p:ph type="pic" sz="quarter" idx="10"/>
          </p:nvPr>
        </p:nvPicPr>
        <p:blipFill>
          <a:blip r:embed="rId3"/>
          <a:srcRect t="76" b="76"/>
          <a:stretch/>
        </p:blipFill>
        <p:spPr>
          <a:xfrm>
            <a:off x="0" y="667485"/>
            <a:ext cx="12192000" cy="2756753"/>
          </a:xfrm>
        </p:spPr>
      </p:pic>
      <p:sp>
        <p:nvSpPr>
          <p:cNvPr id="3" name="Title 2">
            <a:extLst>
              <a:ext uri="{FF2B5EF4-FFF2-40B4-BE49-F238E27FC236}">
                <a16:creationId xmlns:a16="http://schemas.microsoft.com/office/drawing/2014/main" id="{CCB42086-0526-406A-BDB5-B3D353F175B4}"/>
              </a:ext>
            </a:extLst>
          </p:cNvPr>
          <p:cNvSpPr>
            <a:spLocks noGrp="1"/>
          </p:cNvSpPr>
          <p:nvPr>
            <p:ph type="title"/>
          </p:nvPr>
        </p:nvSpPr>
        <p:spPr/>
        <p:txBody>
          <a:bodyPr/>
          <a:lstStyle/>
          <a:p>
            <a:r>
              <a:rPr lang="en-US"/>
              <a:t>Technical Support Training</a:t>
            </a:r>
          </a:p>
        </p:txBody>
      </p:sp>
      <p:sp>
        <p:nvSpPr>
          <p:cNvPr id="4" name="Text Placeholder 3">
            <a:extLst>
              <a:ext uri="{FF2B5EF4-FFF2-40B4-BE49-F238E27FC236}">
                <a16:creationId xmlns:a16="http://schemas.microsoft.com/office/drawing/2014/main" id="{90AB2C30-422D-4A8E-A10D-11969782E6E0}"/>
              </a:ext>
            </a:extLst>
          </p:cNvPr>
          <p:cNvSpPr>
            <a:spLocks noGrp="1"/>
          </p:cNvSpPr>
          <p:nvPr>
            <p:ph type="body" sz="quarter" idx="11"/>
          </p:nvPr>
        </p:nvSpPr>
        <p:spPr>
          <a:xfrm>
            <a:off x="633412" y="4890524"/>
            <a:ext cx="6739007" cy="1290467"/>
          </a:xfrm>
        </p:spPr>
        <p:txBody>
          <a:bodyPr lIns="0" tIns="0" rIns="0" bIns="0" anchor="t"/>
          <a:lstStyle/>
          <a:p>
            <a:r>
              <a:rPr lang="en-US" sz="2000" dirty="0">
                <a:latin typeface="Arial"/>
                <a:cs typeface="Arial"/>
              </a:rPr>
              <a:t>24.09 Release Training</a:t>
            </a:r>
          </a:p>
          <a:p>
            <a:endParaRPr lang="en-US" dirty="0"/>
          </a:p>
          <a:p>
            <a:r>
              <a:rPr lang="en-US" dirty="0">
                <a:latin typeface="Arial"/>
                <a:cs typeface="Arial"/>
              </a:rPr>
              <a:t>Ross White</a:t>
            </a:r>
            <a:endParaRPr lang="en-US" dirty="0"/>
          </a:p>
          <a:p>
            <a:r>
              <a:rPr lang="en-US" dirty="0">
                <a:latin typeface="Arial"/>
                <a:cs typeface="Arial"/>
              </a:rPr>
              <a:t>2024-09</a:t>
            </a:r>
            <a:endParaRPr lang="en-US" dirty="0"/>
          </a:p>
        </p:txBody>
      </p:sp>
      <p:sp>
        <p:nvSpPr>
          <p:cNvPr id="9" name="TextBox 8">
            <a:extLst>
              <a:ext uri="{FF2B5EF4-FFF2-40B4-BE49-F238E27FC236}">
                <a16:creationId xmlns:a16="http://schemas.microsoft.com/office/drawing/2014/main" id="{05DFDB36-6607-7582-79A8-48D70F1A8A93}"/>
              </a:ext>
            </a:extLst>
          </p:cNvPr>
          <p:cNvSpPr txBox="1"/>
          <p:nvPr/>
        </p:nvSpPr>
        <p:spPr>
          <a:xfrm>
            <a:off x="422302" y="2612780"/>
            <a:ext cx="4852035" cy="1323439"/>
          </a:xfrm>
          <a:prstGeom prst="rect">
            <a:avLst/>
          </a:prstGeom>
          <a:noFill/>
        </p:spPr>
        <p:txBody>
          <a:bodyPr wrap="square" rtlCol="0">
            <a:spAutoFit/>
          </a:bodyPr>
          <a:lstStyle/>
          <a:p>
            <a:r>
              <a:rPr lang="en-US" sz="8000" b="1" dirty="0">
                <a:solidFill>
                  <a:schemeClr val="bg1"/>
                </a:solidFill>
                <a:effectLst>
                  <a:outerShdw blurRad="228600" dist="266700" dir="5400000" algn="t" rotWithShape="0">
                    <a:prstClr val="black">
                      <a:alpha val="71000"/>
                    </a:prstClr>
                  </a:outerShdw>
                </a:effectLst>
                <a:latin typeface="MaureaJciTfML-Light" panose="02000403040000020004" pitchFamily="50" charset="0"/>
              </a:rPr>
              <a:t>Exacq</a:t>
            </a:r>
          </a:p>
        </p:txBody>
      </p:sp>
    </p:spTree>
    <p:extLst>
      <p:ext uri="{BB962C8B-B14F-4D97-AF65-F5344CB8AC3E}">
        <p14:creationId xmlns:p14="http://schemas.microsoft.com/office/powerpoint/2010/main" val="213812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Features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exacqVision</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349829"/>
            <a:ext cx="10013530" cy="4400582"/>
          </a:xfrm>
        </p:spPr>
        <p:txBody>
          <a:bodyPr/>
          <a:lstStyle/>
          <a:p>
            <a:r>
              <a:rPr lang="en-US" dirty="0"/>
              <a:t>Support for Wasabi S3 as archiving target (</a:t>
            </a:r>
            <a:r>
              <a:rPr lang="en-US" dirty="0">
                <a:solidFill>
                  <a:schemeClr val="tx2"/>
                </a:solidFill>
              </a:rPr>
              <a:t>AESW-11025</a:t>
            </a:r>
            <a:r>
              <a:rPr lang="en-US" dirty="0"/>
              <a:t>)</a:t>
            </a:r>
          </a:p>
          <a:p>
            <a:endParaRPr lang="en-US" dirty="0"/>
          </a:p>
          <a:p>
            <a:pPr marL="0" indent="0">
              <a:buNone/>
            </a:pPr>
            <a:endParaRPr lang="en-US" dirty="0"/>
          </a:p>
        </p:txBody>
      </p:sp>
      <p:pic>
        <p:nvPicPr>
          <p:cNvPr id="6" name="Graphic 5">
            <a:extLst>
              <a:ext uri="{FF2B5EF4-FFF2-40B4-BE49-F238E27FC236}">
                <a16:creationId xmlns:a16="http://schemas.microsoft.com/office/drawing/2014/main" id="{F158BF74-B53C-4EB6-B7C4-DD756F731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2721" y="357426"/>
            <a:ext cx="1120462" cy="623649"/>
          </a:xfrm>
          <a:prstGeom prst="rect">
            <a:avLst/>
          </a:prstGeom>
        </p:spPr>
      </p:pic>
      <p:pic>
        <p:nvPicPr>
          <p:cNvPr id="1028" name="Picture 4" descr="Wasabi Logo Secondary">
            <a:extLst>
              <a:ext uri="{FF2B5EF4-FFF2-40B4-BE49-F238E27FC236}">
                <a16:creationId xmlns:a16="http://schemas.microsoft.com/office/drawing/2014/main" id="{0476EF50-EFBC-558B-6DFF-6D24C48DDA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37" y="1649769"/>
            <a:ext cx="1611880" cy="37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4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Web Service</a:t>
            </a:r>
          </a:p>
        </p:txBody>
      </p:sp>
    </p:spTree>
    <p:extLst>
      <p:ext uri="{BB962C8B-B14F-4D97-AF65-F5344CB8AC3E}">
        <p14:creationId xmlns:p14="http://schemas.microsoft.com/office/powerpoint/2010/main" val="42922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EFC3DC29-988A-4CCB-BCB3-DB1A8FA73D3A}"/>
              </a:ext>
            </a:extLst>
          </p:cNvPr>
          <p:cNvGraphicFramePr>
            <a:graphicFrameLocks noChangeAspect="1"/>
          </p:cNvGraphicFramePr>
          <p:nvPr/>
        </p:nvGraphicFramePr>
        <p:xfrm>
          <a:off x="10024801" y="0"/>
          <a:ext cx="1542781" cy="1028521"/>
        </p:xfrm>
        <a:graphic>
          <a:graphicData uri="http://schemas.openxmlformats.org/presentationml/2006/ole">
            <mc:AlternateContent xmlns:mc="http://schemas.openxmlformats.org/markup-compatibility/2006">
              <mc:Choice xmlns:v="urn:schemas-microsoft-com:vml" Requires="v">
                <p:oleObj r:id="rId3" imgW="2514600" imgH="1676160" progId="">
                  <p:embed/>
                </p:oleObj>
              </mc:Choice>
              <mc:Fallback>
                <p:oleObj r:id="rId3" imgW="2514600" imgH="1676160" progId="">
                  <p:embed/>
                  <p:pic>
                    <p:nvPicPr>
                      <p:cNvPr id="10" name="Object 9">
                        <a:extLst>
                          <a:ext uri="{FF2B5EF4-FFF2-40B4-BE49-F238E27FC236}">
                            <a16:creationId xmlns:a16="http://schemas.microsoft.com/office/drawing/2014/main" id="{EFC3DC29-988A-4CCB-BCB3-DB1A8FA73D3A}"/>
                          </a:ext>
                        </a:extLst>
                      </p:cNvPr>
                      <p:cNvPicPr/>
                      <p:nvPr/>
                    </p:nvPicPr>
                    <p:blipFill>
                      <a:blip r:embed="rId4"/>
                      <a:stretch>
                        <a:fillRect/>
                      </a:stretch>
                    </p:blipFill>
                    <p:spPr>
                      <a:xfrm>
                        <a:off x="10024801" y="0"/>
                        <a:ext cx="1542781" cy="102852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Bug Fixes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317170"/>
            <a:ext cx="9807468" cy="4987037"/>
          </a:xfrm>
        </p:spPr>
        <p:txBody>
          <a:bodyPr>
            <a:normAutofit/>
          </a:bodyPr>
          <a:lstStyle/>
          <a:p>
            <a:r>
              <a:rPr lang="en-US" dirty="0"/>
              <a:t>Fixed 24.03 issue where </a:t>
            </a:r>
            <a:r>
              <a:rPr lang="en-US" dirty="0" err="1"/>
              <a:t>iPAD</a:t>
            </a:r>
            <a:r>
              <a:rPr lang="en-US" dirty="0"/>
              <a:t> experienced video buffering and timeout errors</a:t>
            </a:r>
            <a:br>
              <a:rPr lang="en-US" dirty="0"/>
            </a:br>
            <a:r>
              <a:rPr lang="en-US" dirty="0"/>
              <a:t>(</a:t>
            </a:r>
            <a:r>
              <a:rPr lang="en-US" dirty="0">
                <a:solidFill>
                  <a:schemeClr val="tx2"/>
                </a:solidFill>
              </a:rPr>
              <a:t>AESW-10945</a:t>
            </a:r>
            <a:r>
              <a:rPr lang="en-US" dirty="0"/>
              <a:t>, </a:t>
            </a:r>
            <a:r>
              <a:rPr lang="en-US" dirty="0">
                <a:solidFill>
                  <a:schemeClr val="accent3">
                    <a:lumMod val="75000"/>
                  </a:schemeClr>
                </a:solidFill>
              </a:rPr>
              <a:t>AES-839</a:t>
            </a:r>
            <a:r>
              <a:rPr lang="en-US" dirty="0"/>
              <a:t>, </a:t>
            </a:r>
            <a:r>
              <a:rPr lang="en-US" dirty="0">
                <a:solidFill>
                  <a:schemeClr val="accent3">
                    <a:lumMod val="75000"/>
                  </a:schemeClr>
                </a:solidFill>
              </a:rPr>
              <a:t>AES-863</a:t>
            </a:r>
            <a:r>
              <a:rPr lang="en-US" dirty="0"/>
              <a:t>, </a:t>
            </a:r>
            <a:r>
              <a:rPr lang="en-US" dirty="0">
                <a:solidFill>
                  <a:schemeClr val="accent3">
                    <a:lumMod val="75000"/>
                  </a:schemeClr>
                </a:solidFill>
              </a:rPr>
              <a:t>AES-909</a:t>
            </a:r>
            <a:r>
              <a:rPr lang="en-US" dirty="0"/>
              <a:t>)</a:t>
            </a:r>
          </a:p>
          <a:p>
            <a:r>
              <a:rPr lang="en-US" dirty="0"/>
              <a:t>Web client supports session timeout detection, respects the login token </a:t>
            </a:r>
            <a:br>
              <a:rPr lang="en-US" dirty="0"/>
            </a:br>
            <a:r>
              <a:rPr lang="en-US" dirty="0"/>
              <a:t>(</a:t>
            </a:r>
            <a:r>
              <a:rPr lang="en-US" dirty="0">
                <a:solidFill>
                  <a:schemeClr val="tx2"/>
                </a:solidFill>
              </a:rPr>
              <a:t>AESW-9753</a:t>
            </a:r>
            <a:r>
              <a:rPr lang="en-US" dirty="0"/>
              <a:t>, </a:t>
            </a:r>
            <a:r>
              <a:rPr lang="en-US" dirty="0">
                <a:solidFill>
                  <a:schemeClr val="accent3">
                    <a:lumMod val="75000"/>
                  </a:schemeClr>
                </a:solidFill>
              </a:rPr>
              <a:t>AES-774</a:t>
            </a:r>
            <a:r>
              <a:rPr lang="en-US" dirty="0"/>
              <a:t>)</a:t>
            </a:r>
          </a:p>
        </p:txBody>
      </p:sp>
    </p:spTree>
    <p:extLst>
      <p:ext uri="{BB962C8B-B14F-4D97-AF65-F5344CB8AC3E}">
        <p14:creationId xmlns:p14="http://schemas.microsoft.com/office/powerpoint/2010/main" val="234523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Enterprise Manager</a:t>
            </a:r>
          </a:p>
        </p:txBody>
      </p:sp>
    </p:spTree>
    <p:extLst>
      <p:ext uri="{BB962C8B-B14F-4D97-AF65-F5344CB8AC3E}">
        <p14:creationId xmlns:p14="http://schemas.microsoft.com/office/powerpoint/2010/main" val="336539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EFC3DC29-988A-4CCB-BCB3-DB1A8FA73D3A}"/>
              </a:ext>
            </a:extLst>
          </p:cNvPr>
          <p:cNvGraphicFramePr>
            <a:graphicFrameLocks noChangeAspect="1"/>
          </p:cNvGraphicFramePr>
          <p:nvPr/>
        </p:nvGraphicFramePr>
        <p:xfrm>
          <a:off x="10024801" y="0"/>
          <a:ext cx="1542781" cy="1028521"/>
        </p:xfrm>
        <a:graphic>
          <a:graphicData uri="http://schemas.openxmlformats.org/presentationml/2006/ole">
            <mc:AlternateContent xmlns:mc="http://schemas.openxmlformats.org/markup-compatibility/2006">
              <mc:Choice xmlns:v="urn:schemas-microsoft-com:vml" Requires="v">
                <p:oleObj r:id="rId3" imgW="2514600" imgH="1676160" progId="">
                  <p:embed/>
                </p:oleObj>
              </mc:Choice>
              <mc:Fallback>
                <p:oleObj r:id="rId3" imgW="2514600" imgH="1676160" progId="">
                  <p:embed/>
                  <p:pic>
                    <p:nvPicPr>
                      <p:cNvPr id="10" name="Object 9">
                        <a:extLst>
                          <a:ext uri="{FF2B5EF4-FFF2-40B4-BE49-F238E27FC236}">
                            <a16:creationId xmlns:a16="http://schemas.microsoft.com/office/drawing/2014/main" id="{EFC3DC29-988A-4CCB-BCB3-DB1A8FA73D3A}"/>
                          </a:ext>
                        </a:extLst>
                      </p:cNvPr>
                      <p:cNvPicPr/>
                      <p:nvPr/>
                    </p:nvPicPr>
                    <p:blipFill>
                      <a:blip r:embed="rId4"/>
                      <a:stretch>
                        <a:fillRect/>
                      </a:stretch>
                    </p:blipFill>
                    <p:spPr>
                      <a:xfrm>
                        <a:off x="10024801" y="0"/>
                        <a:ext cx="1542781" cy="102852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Bug Fixes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317170"/>
            <a:ext cx="9807468" cy="4987037"/>
          </a:xfrm>
        </p:spPr>
        <p:txBody>
          <a:bodyPr>
            <a:normAutofit/>
          </a:bodyPr>
          <a:lstStyle/>
          <a:p>
            <a:r>
              <a:rPr lang="en-US" dirty="0"/>
              <a:t>Add missing pagination endpoints</a:t>
            </a:r>
            <a:br>
              <a:rPr lang="en-US" dirty="0"/>
            </a:br>
            <a:r>
              <a:rPr lang="en-US" dirty="0"/>
              <a:t>(</a:t>
            </a:r>
            <a:r>
              <a:rPr lang="en-US" dirty="0">
                <a:solidFill>
                  <a:schemeClr val="tx2"/>
                </a:solidFill>
              </a:rPr>
              <a:t>AESW-11414</a:t>
            </a:r>
            <a:r>
              <a:rPr lang="en-US" dirty="0"/>
              <a:t>)</a:t>
            </a:r>
          </a:p>
        </p:txBody>
      </p:sp>
    </p:spTree>
    <p:extLst>
      <p:ext uri="{BB962C8B-B14F-4D97-AF65-F5344CB8AC3E}">
        <p14:creationId xmlns:p14="http://schemas.microsoft.com/office/powerpoint/2010/main" val="7359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Exacq Mobile 3</a:t>
            </a:r>
          </a:p>
        </p:txBody>
      </p:sp>
    </p:spTree>
    <p:extLst>
      <p:ext uri="{BB962C8B-B14F-4D97-AF65-F5344CB8AC3E}">
        <p14:creationId xmlns:p14="http://schemas.microsoft.com/office/powerpoint/2010/main" val="13491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EFC3DC29-988A-4CCB-BCB3-DB1A8FA73D3A}"/>
              </a:ext>
            </a:extLst>
          </p:cNvPr>
          <p:cNvGraphicFramePr>
            <a:graphicFrameLocks noChangeAspect="1"/>
          </p:cNvGraphicFramePr>
          <p:nvPr/>
        </p:nvGraphicFramePr>
        <p:xfrm>
          <a:off x="10024801" y="0"/>
          <a:ext cx="1542781" cy="1028521"/>
        </p:xfrm>
        <a:graphic>
          <a:graphicData uri="http://schemas.openxmlformats.org/presentationml/2006/ole">
            <mc:AlternateContent xmlns:mc="http://schemas.openxmlformats.org/markup-compatibility/2006">
              <mc:Choice xmlns:v="urn:schemas-microsoft-com:vml" Requires="v">
                <p:oleObj r:id="rId3" imgW="2514600" imgH="1676160" progId="">
                  <p:embed/>
                </p:oleObj>
              </mc:Choice>
              <mc:Fallback>
                <p:oleObj r:id="rId3" imgW="2514600" imgH="1676160" progId="">
                  <p:embed/>
                  <p:pic>
                    <p:nvPicPr>
                      <p:cNvPr id="10" name="Object 9">
                        <a:extLst>
                          <a:ext uri="{FF2B5EF4-FFF2-40B4-BE49-F238E27FC236}">
                            <a16:creationId xmlns:a16="http://schemas.microsoft.com/office/drawing/2014/main" id="{EFC3DC29-988A-4CCB-BCB3-DB1A8FA73D3A}"/>
                          </a:ext>
                        </a:extLst>
                      </p:cNvPr>
                      <p:cNvPicPr/>
                      <p:nvPr/>
                    </p:nvPicPr>
                    <p:blipFill>
                      <a:blip r:embed="rId4"/>
                      <a:stretch>
                        <a:fillRect/>
                      </a:stretch>
                    </p:blipFill>
                    <p:spPr>
                      <a:xfrm>
                        <a:off x="10024801" y="0"/>
                        <a:ext cx="1542781" cy="102852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Bug Fixes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317170"/>
            <a:ext cx="9807468" cy="4987037"/>
          </a:xfrm>
        </p:spPr>
        <p:txBody>
          <a:bodyPr>
            <a:normAutofit/>
          </a:bodyPr>
          <a:lstStyle/>
          <a:p>
            <a:r>
              <a:rPr lang="en-US" dirty="0"/>
              <a:t>Fixed issue with video failing to play after one hour</a:t>
            </a:r>
          </a:p>
        </p:txBody>
      </p:sp>
    </p:spTree>
    <p:extLst>
      <p:ext uri="{BB962C8B-B14F-4D97-AF65-F5344CB8AC3E}">
        <p14:creationId xmlns:p14="http://schemas.microsoft.com/office/powerpoint/2010/main" val="339837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Enhancements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235529"/>
            <a:ext cx="9575649" cy="5239727"/>
          </a:xfrm>
        </p:spPr>
        <p:txBody>
          <a:bodyPr>
            <a:normAutofit/>
          </a:bodyPr>
          <a:lstStyle/>
          <a:p>
            <a:r>
              <a:rPr lang="en-US" dirty="0"/>
              <a:t>Added notification to point users to new exacqVision Mobile app (</a:t>
            </a:r>
            <a:r>
              <a:rPr lang="en-US" dirty="0">
                <a:solidFill>
                  <a:schemeClr val="tx2"/>
                </a:solidFill>
              </a:rPr>
              <a:t>AESW-9166</a:t>
            </a:r>
            <a:r>
              <a:rPr lang="en-US" dirty="0"/>
              <a:t>)</a:t>
            </a:r>
          </a:p>
        </p:txBody>
      </p:sp>
      <p:pic>
        <p:nvPicPr>
          <p:cNvPr id="5" name="Graphic 4">
            <a:extLst>
              <a:ext uri="{FF2B5EF4-FFF2-40B4-BE49-F238E27FC236}">
                <a16:creationId xmlns:a16="http://schemas.microsoft.com/office/drawing/2014/main" id="{801BBF71-00B8-4805-ADEF-298BD8B71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6840" y="320333"/>
            <a:ext cx="660742" cy="660742"/>
          </a:xfrm>
          <a:prstGeom prst="rect">
            <a:avLst/>
          </a:prstGeom>
        </p:spPr>
      </p:pic>
    </p:spTree>
    <p:extLst>
      <p:ext uri="{BB962C8B-B14F-4D97-AF65-F5344CB8AC3E}">
        <p14:creationId xmlns:p14="http://schemas.microsoft.com/office/powerpoint/2010/main" val="275458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Exacq Hardware</a:t>
            </a:r>
          </a:p>
        </p:txBody>
      </p:sp>
    </p:spTree>
    <p:extLst>
      <p:ext uri="{BB962C8B-B14F-4D97-AF65-F5344CB8AC3E}">
        <p14:creationId xmlns:p14="http://schemas.microsoft.com/office/powerpoint/2010/main" val="23927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Hardware Refreshes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235529"/>
            <a:ext cx="9575649" cy="5239727"/>
          </a:xfrm>
        </p:spPr>
        <p:txBody>
          <a:bodyPr>
            <a:normAutofit/>
          </a:bodyPr>
          <a:lstStyle/>
          <a:p>
            <a:r>
              <a:rPr lang="en-US" dirty="0"/>
              <a:t>C-Series </a:t>
            </a:r>
            <a:r>
              <a:rPr lang="en-US" dirty="0">
                <a:solidFill>
                  <a:srgbClr val="00B050"/>
                </a:solidFill>
              </a:rPr>
              <a:t>16S</a:t>
            </a:r>
            <a:r>
              <a:rPr lang="en-US" dirty="0"/>
              <a:t> &amp; </a:t>
            </a:r>
            <a:r>
              <a:rPr lang="en-US" dirty="0">
                <a:solidFill>
                  <a:srgbClr val="00B050"/>
                </a:solidFill>
              </a:rPr>
              <a:t>32S    </a:t>
            </a:r>
            <a:r>
              <a:rPr lang="en-US" dirty="0">
                <a:solidFill>
                  <a:srgbClr val="0070C0"/>
                </a:solidFill>
                <a:hlinkClick r:id="rId3"/>
              </a:rPr>
              <a:t>QSV</a:t>
            </a:r>
            <a:endParaRPr lang="en-US" dirty="0">
              <a:solidFill>
                <a:srgbClr val="0070C0"/>
              </a:solidFill>
            </a:endParaRPr>
          </a:p>
          <a:p>
            <a:r>
              <a:rPr lang="en-US" dirty="0"/>
              <a:t>G-Series Micro    </a:t>
            </a:r>
            <a:r>
              <a:rPr lang="en-US" dirty="0">
                <a:solidFill>
                  <a:srgbClr val="0070C0"/>
                </a:solidFill>
                <a:hlinkClick r:id="rId4"/>
              </a:rPr>
              <a:t>QSV</a:t>
            </a:r>
            <a:endParaRPr lang="en-US" dirty="0">
              <a:solidFill>
                <a:srgbClr val="0070C0"/>
              </a:solidFill>
            </a:endParaRPr>
          </a:p>
          <a:p>
            <a:r>
              <a:rPr lang="en-US" dirty="0"/>
              <a:t>G-Series PoE </a:t>
            </a:r>
            <a:r>
              <a:rPr lang="en-US" dirty="0">
                <a:solidFill>
                  <a:srgbClr val="00B050"/>
                </a:solidFill>
              </a:rPr>
              <a:t>8ch</a:t>
            </a:r>
            <a:r>
              <a:rPr lang="en-US" dirty="0"/>
              <a:t> &amp; </a:t>
            </a:r>
            <a:r>
              <a:rPr lang="en-US" dirty="0">
                <a:solidFill>
                  <a:srgbClr val="00B050"/>
                </a:solidFill>
              </a:rPr>
              <a:t>16ch      </a:t>
            </a:r>
            <a:r>
              <a:rPr lang="en-US" dirty="0">
                <a:solidFill>
                  <a:srgbClr val="0070C0"/>
                </a:solidFill>
                <a:hlinkClick r:id="rId5"/>
              </a:rPr>
              <a:t>QSV</a:t>
            </a:r>
            <a:endParaRPr lang="en-US" dirty="0">
              <a:solidFill>
                <a:srgbClr val="0070C0"/>
              </a:solidFill>
            </a:endParaRPr>
          </a:p>
          <a:p>
            <a:r>
              <a:rPr lang="en-US" dirty="0"/>
              <a:t>Q-Series </a:t>
            </a:r>
            <a:r>
              <a:rPr lang="en-US" dirty="0">
                <a:solidFill>
                  <a:srgbClr val="00B050"/>
                </a:solidFill>
              </a:rPr>
              <a:t>Desktop</a:t>
            </a:r>
            <a:r>
              <a:rPr lang="en-US" dirty="0"/>
              <a:t> &amp; </a:t>
            </a:r>
            <a:r>
              <a:rPr lang="en-US" dirty="0">
                <a:solidFill>
                  <a:srgbClr val="00B050"/>
                </a:solidFill>
              </a:rPr>
              <a:t>Desktop Hybrid    </a:t>
            </a:r>
            <a:r>
              <a:rPr lang="en-US" dirty="0">
                <a:solidFill>
                  <a:srgbClr val="0070C0"/>
                </a:solidFill>
                <a:hlinkClick r:id="rId6"/>
              </a:rPr>
              <a:t>QSV</a:t>
            </a:r>
            <a:endParaRPr lang="en-US" dirty="0">
              <a:solidFill>
                <a:srgbClr val="0070C0"/>
              </a:solidFill>
            </a:endParaRPr>
          </a:p>
          <a:p>
            <a:r>
              <a:rPr lang="en-US" dirty="0"/>
              <a:t>A-Series</a:t>
            </a:r>
            <a:r>
              <a:rPr lang="en-US" dirty="0">
                <a:solidFill>
                  <a:srgbClr val="00B050"/>
                </a:solidFill>
              </a:rPr>
              <a:t> 2A </a:t>
            </a:r>
            <a:r>
              <a:rPr lang="en-US" dirty="0"/>
              <a:t>&amp;</a:t>
            </a:r>
            <a:r>
              <a:rPr lang="en-US" dirty="0">
                <a:solidFill>
                  <a:srgbClr val="00B050"/>
                </a:solidFill>
              </a:rPr>
              <a:t> 2A Hybrid  </a:t>
            </a:r>
            <a:r>
              <a:rPr lang="en-US" dirty="0"/>
              <a:t>(no RAID)    </a:t>
            </a:r>
            <a:r>
              <a:rPr lang="en-US" dirty="0">
                <a:solidFill>
                  <a:srgbClr val="0070C0"/>
                </a:solidFill>
                <a:hlinkClick r:id="rId7"/>
              </a:rPr>
              <a:t>QSV</a:t>
            </a:r>
            <a:endParaRPr lang="en-US" dirty="0">
              <a:solidFill>
                <a:srgbClr val="0070C0"/>
              </a:solidFill>
            </a:endParaRPr>
          </a:p>
          <a:p>
            <a:r>
              <a:rPr lang="en-US" dirty="0"/>
              <a:t>A-Series</a:t>
            </a:r>
            <a:r>
              <a:rPr lang="en-US" dirty="0">
                <a:solidFill>
                  <a:srgbClr val="00B050"/>
                </a:solidFill>
              </a:rPr>
              <a:t> FA </a:t>
            </a:r>
            <a:r>
              <a:rPr lang="en-US" dirty="0"/>
              <a:t>&amp; </a:t>
            </a:r>
            <a:r>
              <a:rPr lang="en-US" dirty="0">
                <a:solidFill>
                  <a:srgbClr val="00B050"/>
                </a:solidFill>
              </a:rPr>
              <a:t>FAR  </a:t>
            </a:r>
            <a:r>
              <a:rPr lang="en-US" dirty="0"/>
              <a:t>(RAID)    </a:t>
            </a:r>
            <a:r>
              <a:rPr lang="en-US" dirty="0">
                <a:solidFill>
                  <a:srgbClr val="0070C0"/>
                </a:solidFill>
                <a:hlinkClick r:id="rId7"/>
              </a:rPr>
              <a:t>QSV</a:t>
            </a:r>
            <a:endParaRPr lang="en-US" dirty="0">
              <a:solidFill>
                <a:srgbClr val="0070C0"/>
              </a:solidFill>
            </a:endParaRPr>
          </a:p>
          <a:p>
            <a:r>
              <a:rPr lang="en-US" dirty="0"/>
              <a:t>X-Series </a:t>
            </a:r>
            <a:r>
              <a:rPr lang="en-US" dirty="0">
                <a:solidFill>
                  <a:srgbClr val="00B050"/>
                </a:solidFill>
              </a:rPr>
              <a:t>1U</a:t>
            </a:r>
            <a:r>
              <a:rPr lang="en-US" dirty="0"/>
              <a:t> &amp; </a:t>
            </a:r>
            <a:r>
              <a:rPr lang="en-US" dirty="0">
                <a:solidFill>
                  <a:srgbClr val="00B050"/>
                </a:solidFill>
              </a:rPr>
              <a:t>2U</a:t>
            </a:r>
            <a:r>
              <a:rPr lang="en-US" dirty="0"/>
              <a:t>  (RAID)    </a:t>
            </a:r>
            <a:r>
              <a:rPr lang="en-US" dirty="0">
                <a:solidFill>
                  <a:srgbClr val="0070C0"/>
                </a:solidFill>
                <a:hlinkClick r:id="rId8"/>
              </a:rPr>
              <a:t>QSV</a:t>
            </a:r>
            <a:endParaRPr lang="en-US" dirty="0">
              <a:solidFill>
                <a:srgbClr val="0070C0"/>
              </a:solidFill>
            </a:endParaRPr>
          </a:p>
          <a:p>
            <a:endParaRPr lang="en-US" dirty="0">
              <a:solidFill>
                <a:srgbClr val="0070C0"/>
              </a:solidFill>
            </a:endParaRPr>
          </a:p>
          <a:p>
            <a:r>
              <a:rPr lang="en-US" dirty="0">
                <a:solidFill>
                  <a:srgbClr val="FF0000"/>
                </a:solidFill>
              </a:rPr>
              <a:t>IMPORTANT</a:t>
            </a:r>
            <a:r>
              <a:rPr lang="en-US" dirty="0"/>
              <a:t>:  New BBE systems no longer come with licenses applied from factory. We have updated articles and videos on licensing new systems.</a:t>
            </a:r>
            <a:br>
              <a:rPr lang="en-US" dirty="0"/>
            </a:br>
            <a:r>
              <a:rPr lang="en-US" dirty="0"/>
              <a:t>Video: </a:t>
            </a:r>
            <a:r>
              <a:rPr lang="en-US" dirty="0">
                <a:hlinkClick r:id="rId9"/>
              </a:rPr>
              <a:t>exacqVision System Licensing</a:t>
            </a:r>
            <a:endParaRPr lang="en-US" dirty="0"/>
          </a:p>
          <a:p>
            <a:pPr marL="0" indent="0">
              <a:buNone/>
            </a:pPr>
            <a:br>
              <a:rPr lang="en-US" dirty="0"/>
            </a:br>
            <a:endParaRPr lang="en-US" dirty="0"/>
          </a:p>
          <a:p>
            <a:pPr marL="0" indent="0">
              <a:buNone/>
            </a:pPr>
            <a:endParaRPr lang="en-US" dirty="0">
              <a:solidFill>
                <a:srgbClr val="0070C0"/>
              </a:solidFill>
            </a:endParaRPr>
          </a:p>
          <a:p>
            <a:pPr marL="0" indent="0">
              <a:buNone/>
            </a:pPr>
            <a:endParaRPr lang="en-US" dirty="0">
              <a:solidFill>
                <a:srgbClr val="0070C0"/>
              </a:solidFill>
            </a:endParaRPr>
          </a:p>
        </p:txBody>
      </p:sp>
      <p:pic>
        <p:nvPicPr>
          <p:cNvPr id="5" name="Graphic 4">
            <a:extLst>
              <a:ext uri="{FF2B5EF4-FFF2-40B4-BE49-F238E27FC236}">
                <a16:creationId xmlns:a16="http://schemas.microsoft.com/office/drawing/2014/main" id="{801BBF71-00B8-4805-ADEF-298BD8B715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06840" y="320333"/>
            <a:ext cx="660742" cy="660742"/>
          </a:xfrm>
          <a:prstGeom prst="rect">
            <a:avLst/>
          </a:prstGeom>
        </p:spPr>
      </p:pic>
    </p:spTree>
    <p:extLst>
      <p:ext uri="{BB962C8B-B14F-4D97-AF65-F5344CB8AC3E}">
        <p14:creationId xmlns:p14="http://schemas.microsoft.com/office/powerpoint/2010/main" val="37503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Sections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4" name="Text Placeholder 3">
            <a:extLst>
              <a:ext uri="{FF2B5EF4-FFF2-40B4-BE49-F238E27FC236}">
                <a16:creationId xmlns:a16="http://schemas.microsoft.com/office/drawing/2014/main" id="{2BB5D73B-0637-46F6-AA51-FBD6E5164466}"/>
              </a:ext>
            </a:extLst>
          </p:cNvPr>
          <p:cNvSpPr>
            <a:spLocks noGrp="1"/>
          </p:cNvSpPr>
          <p:nvPr>
            <p:ph type="body" sz="quarter" idx="11"/>
          </p:nvPr>
        </p:nvSpPr>
        <p:spPr>
          <a:xfrm>
            <a:off x="632560" y="1442265"/>
            <a:ext cx="10926879" cy="296214"/>
          </a:xfrm>
        </p:spPr>
        <p:txBody>
          <a:bodyPr vert="horz" lIns="0" tIns="0" rIns="0" bIns="0" rtlCol="0" anchor="t">
            <a:normAutofit/>
          </a:bodyPr>
          <a:lstStyle/>
          <a:p>
            <a:r>
              <a:rPr lang="en-US" dirty="0">
                <a:latin typeface="Arial"/>
                <a:cs typeface="Arial"/>
                <a:hlinkClick r:id="rId3" action="ppaction://hlinksldjump"/>
              </a:rPr>
              <a:t>Server</a:t>
            </a:r>
          </a:p>
        </p:txBody>
      </p:sp>
      <p:sp>
        <p:nvSpPr>
          <p:cNvPr id="5" name="Text Placeholder 3">
            <a:extLst>
              <a:ext uri="{FF2B5EF4-FFF2-40B4-BE49-F238E27FC236}">
                <a16:creationId xmlns:a16="http://schemas.microsoft.com/office/drawing/2014/main" id="{67821043-6140-411E-B8BB-E1FD0147C5DA}"/>
              </a:ext>
            </a:extLst>
          </p:cNvPr>
          <p:cNvSpPr txBox="1">
            <a:spLocks/>
          </p:cNvSpPr>
          <p:nvPr/>
        </p:nvSpPr>
        <p:spPr>
          <a:xfrm>
            <a:off x="624418" y="2035086"/>
            <a:ext cx="10926879" cy="296214"/>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23888" indent="-2667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898525" indent="-274638"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63638" indent="-265113"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438275" indent="-2746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4" action="ppaction://hlinksldjump"/>
              </a:rPr>
              <a:t>Client</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Text Placeholder 3">
            <a:extLst>
              <a:ext uri="{FF2B5EF4-FFF2-40B4-BE49-F238E27FC236}">
                <a16:creationId xmlns:a16="http://schemas.microsoft.com/office/drawing/2014/main" id="{F0307116-3BB9-49E9-8592-597E7AF7F055}"/>
              </a:ext>
            </a:extLst>
          </p:cNvPr>
          <p:cNvSpPr txBox="1">
            <a:spLocks/>
          </p:cNvSpPr>
          <p:nvPr/>
        </p:nvSpPr>
        <p:spPr>
          <a:xfrm>
            <a:off x="624418" y="2627907"/>
            <a:ext cx="10926879" cy="296214"/>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23888" indent="-2667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898525" indent="-274638"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63638" indent="-265113"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438275" indent="-2746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5" action="ppaction://hlinksldjump"/>
              </a:rPr>
              <a:t>Web Service</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Text Placeholder 3">
            <a:extLst>
              <a:ext uri="{FF2B5EF4-FFF2-40B4-BE49-F238E27FC236}">
                <a16:creationId xmlns:a16="http://schemas.microsoft.com/office/drawing/2014/main" id="{4A9B6616-6486-46F9-A001-DABA41236F63}"/>
              </a:ext>
            </a:extLst>
          </p:cNvPr>
          <p:cNvSpPr txBox="1">
            <a:spLocks/>
          </p:cNvSpPr>
          <p:nvPr/>
        </p:nvSpPr>
        <p:spPr>
          <a:xfrm>
            <a:off x="624418" y="3220728"/>
            <a:ext cx="10926879" cy="296214"/>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23888" indent="-2667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898525" indent="-274638"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63638" indent="-265113"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438275" indent="-2746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6" action="ppaction://hlinksldjump"/>
              </a:rPr>
              <a:t>Exacq Mobile 3</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Text Placeholder 3">
            <a:extLst>
              <a:ext uri="{FF2B5EF4-FFF2-40B4-BE49-F238E27FC236}">
                <a16:creationId xmlns:a16="http://schemas.microsoft.com/office/drawing/2014/main" id="{1BC13A0B-7A7C-4B42-B76A-F60170158E72}"/>
              </a:ext>
            </a:extLst>
          </p:cNvPr>
          <p:cNvSpPr txBox="1">
            <a:spLocks/>
          </p:cNvSpPr>
          <p:nvPr/>
        </p:nvSpPr>
        <p:spPr>
          <a:xfrm>
            <a:off x="624418" y="3813549"/>
            <a:ext cx="10926879" cy="296214"/>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23888" indent="-2667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898525" indent="-274638"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63638" indent="-265113"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438275" indent="-2746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7" action="ppaction://hlinksldjump"/>
              </a:rPr>
              <a:t>Enterprise Manager</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Text Placeholder 3">
            <a:extLst>
              <a:ext uri="{FF2B5EF4-FFF2-40B4-BE49-F238E27FC236}">
                <a16:creationId xmlns:a16="http://schemas.microsoft.com/office/drawing/2014/main" id="{E101C7CB-0760-4555-983F-BCBB27492119}"/>
              </a:ext>
            </a:extLst>
          </p:cNvPr>
          <p:cNvSpPr txBox="1">
            <a:spLocks/>
          </p:cNvSpPr>
          <p:nvPr/>
        </p:nvSpPr>
        <p:spPr>
          <a:xfrm>
            <a:off x="624417" y="4406370"/>
            <a:ext cx="10926879" cy="296214"/>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23888" indent="-2667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898525" indent="-274638"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63638" indent="-265113"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438275" indent="-2746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8" action="ppaction://hlinksldjump"/>
              </a:rPr>
              <a:t>Exacq Hardware</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ext Placeholder 3">
            <a:extLst>
              <a:ext uri="{FF2B5EF4-FFF2-40B4-BE49-F238E27FC236}">
                <a16:creationId xmlns:a16="http://schemas.microsoft.com/office/drawing/2014/main" id="{B0A49B52-DADE-6A08-214C-7F8C58D649BE}"/>
              </a:ext>
            </a:extLst>
          </p:cNvPr>
          <p:cNvSpPr txBox="1">
            <a:spLocks/>
          </p:cNvSpPr>
          <p:nvPr/>
        </p:nvSpPr>
        <p:spPr>
          <a:xfrm>
            <a:off x="624416" y="4999191"/>
            <a:ext cx="10926879" cy="296214"/>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23888" indent="-2667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898525" indent="-274638"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63638" indent="-265113"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438275" indent="-2746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9" action="ppaction://hlinksldjump"/>
              </a:rPr>
              <a:t>Illustra</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Text Placeholder 3">
            <a:extLst>
              <a:ext uri="{FF2B5EF4-FFF2-40B4-BE49-F238E27FC236}">
                <a16:creationId xmlns:a16="http://schemas.microsoft.com/office/drawing/2014/main" id="{DC0D4070-3A19-C959-E99E-C9A0FEB41F72}"/>
              </a:ext>
            </a:extLst>
          </p:cNvPr>
          <p:cNvSpPr txBox="1">
            <a:spLocks/>
          </p:cNvSpPr>
          <p:nvPr/>
        </p:nvSpPr>
        <p:spPr>
          <a:xfrm>
            <a:off x="632560" y="5586222"/>
            <a:ext cx="10926879" cy="296214"/>
          </a:xfrm>
          <a:prstGeom prst="rect">
            <a:avLst/>
          </a:prstGeom>
        </p:spPr>
        <p:txBody>
          <a:bodyPr vert="horz" lIns="0" tIns="0" rIns="0" bIns="0" rtlCol="0" anchor="t">
            <a:normAutofit/>
          </a:bodyPr>
          <a:lstStyle>
            <a:lvl1pPr marL="266700" indent="-2667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23888" indent="-2667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898525" indent="-274638"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63638" indent="-265113"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438275" indent="-274638"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hlinkClick r:id="rId10" action="ppaction://hlinksldjump"/>
              </a:rPr>
              <a:t>exacqVision Mobile</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58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exacqVision Advantage</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235529"/>
            <a:ext cx="9575649" cy="5239727"/>
          </a:xfrm>
        </p:spPr>
        <p:txBody>
          <a:bodyPr>
            <a:normAutofit/>
          </a:bodyPr>
          <a:lstStyle/>
          <a:p>
            <a:r>
              <a:rPr lang="en-US" dirty="0"/>
              <a:t>Provides free exacqVision licensing on BBE hardware for most models of Illustra Flex and Pro cameras (Gen3, Gen4, and future generations). </a:t>
            </a:r>
          </a:p>
          <a:p>
            <a:r>
              <a:rPr lang="en-US" dirty="0">
                <a:solidFill>
                  <a:schemeClr val="accent6">
                    <a:lumMod val="75000"/>
                  </a:schemeClr>
                </a:solidFill>
              </a:rPr>
              <a:t>Does not apply to the Flex Gen3 </a:t>
            </a:r>
            <a:r>
              <a:rPr lang="en-US" dirty="0" err="1">
                <a:solidFill>
                  <a:schemeClr val="accent6">
                    <a:lumMod val="75000"/>
                  </a:schemeClr>
                </a:solidFill>
              </a:rPr>
              <a:t>Multisensor</a:t>
            </a:r>
            <a:r>
              <a:rPr lang="en-US" dirty="0">
                <a:solidFill>
                  <a:schemeClr val="accent6">
                    <a:lumMod val="75000"/>
                  </a:schemeClr>
                </a:solidFill>
              </a:rPr>
              <a:t>, which is ONVIF only, does not have the Illustra API</a:t>
            </a:r>
          </a:p>
          <a:p>
            <a:r>
              <a:rPr lang="en-US" dirty="0">
                <a:hlinkClick r:id="rId3"/>
              </a:rPr>
              <a:t>exacqVision Advantage Video</a:t>
            </a:r>
            <a:endParaRPr lang="en-US" dirty="0"/>
          </a:p>
          <a:p>
            <a:r>
              <a:rPr lang="en-US" dirty="0">
                <a:hlinkClick r:id="rId4"/>
              </a:rPr>
              <a:t>Using the Illustra License Registration Tool</a:t>
            </a:r>
            <a:endParaRPr lang="en-US" dirty="0"/>
          </a:p>
        </p:txBody>
      </p:sp>
      <p:pic>
        <p:nvPicPr>
          <p:cNvPr id="5" name="Graphic 4">
            <a:extLst>
              <a:ext uri="{FF2B5EF4-FFF2-40B4-BE49-F238E27FC236}">
                <a16:creationId xmlns:a16="http://schemas.microsoft.com/office/drawing/2014/main" id="{801BBF71-00B8-4805-ADEF-298BD8B715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6840" y="320333"/>
            <a:ext cx="660742" cy="660742"/>
          </a:xfrm>
          <a:prstGeom prst="rect">
            <a:avLst/>
          </a:prstGeom>
        </p:spPr>
      </p:pic>
    </p:spTree>
    <p:extLst>
      <p:ext uri="{BB962C8B-B14F-4D97-AF65-F5344CB8AC3E}">
        <p14:creationId xmlns:p14="http://schemas.microsoft.com/office/powerpoint/2010/main" val="164853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Illustra</a:t>
            </a:r>
          </a:p>
        </p:txBody>
      </p:sp>
    </p:spTree>
    <p:extLst>
      <p:ext uri="{BB962C8B-B14F-4D97-AF65-F5344CB8AC3E}">
        <p14:creationId xmlns:p14="http://schemas.microsoft.com/office/powerpoint/2010/main" val="314346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Illustra</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235529"/>
            <a:ext cx="9575649" cy="5239727"/>
          </a:xfrm>
        </p:spPr>
        <p:txBody>
          <a:bodyPr>
            <a:normAutofit/>
          </a:bodyPr>
          <a:lstStyle/>
          <a:p>
            <a:r>
              <a:rPr lang="en-US" dirty="0"/>
              <a:t>New Pro camera models providing LPR on the edge</a:t>
            </a:r>
          </a:p>
          <a:p>
            <a:pPr lvl="1"/>
            <a:r>
              <a:rPr lang="en-US" dirty="0"/>
              <a:t>Bullet IPS05-B12-LPR4</a:t>
            </a:r>
          </a:p>
          <a:p>
            <a:pPr lvl="1"/>
            <a:r>
              <a:rPr lang="en-US" dirty="0"/>
              <a:t>Dome IPS05-D12-LPR4</a:t>
            </a:r>
          </a:p>
          <a:p>
            <a:r>
              <a:rPr lang="en-US" dirty="0"/>
              <a:t>Pre-licensed, no additional license to purchase</a:t>
            </a:r>
          </a:p>
          <a:p>
            <a:r>
              <a:rPr lang="en-US" dirty="0"/>
              <a:t>Users cannot update existing Pro models to add LPR functionality</a:t>
            </a:r>
          </a:p>
          <a:p>
            <a:r>
              <a:rPr lang="en-US" dirty="0"/>
              <a:t>Designed for low-speed or stop-and-go traffic, such as parking entrances and gates, not designed for high-speed traffic</a:t>
            </a:r>
          </a:p>
          <a:p>
            <a:r>
              <a:rPr lang="en-US" dirty="0"/>
              <a:t>Users should follow the Best Practices Guide included with camera to install for best results</a:t>
            </a:r>
          </a:p>
          <a:p>
            <a:r>
              <a:rPr lang="en-US" dirty="0"/>
              <a:t>Part of the analytic engine looks for a vehicle (car, truck, bus) so may not work well when just holding a plate in front of the camera</a:t>
            </a:r>
          </a:p>
          <a:p>
            <a:r>
              <a:rPr lang="en-US" dirty="0"/>
              <a:t>Plate identification is provided via analytic to exacqVision or </a:t>
            </a:r>
            <a:r>
              <a:rPr lang="en-US" dirty="0" err="1"/>
              <a:t>VideoEdge</a:t>
            </a:r>
            <a:r>
              <a:rPr lang="en-US" dirty="0"/>
              <a:t>, not via Serial</a:t>
            </a:r>
          </a:p>
          <a:p>
            <a:r>
              <a:rPr lang="en-US" dirty="0"/>
              <a:t>LPR will continue to function even if object classification analytics are disabled</a:t>
            </a:r>
          </a:p>
          <a:p>
            <a:r>
              <a:rPr lang="en-US" dirty="0"/>
              <a:t>Video: </a:t>
            </a:r>
            <a:r>
              <a:rPr lang="en-US" dirty="0" err="1">
                <a:hlinkClick r:id="rId3"/>
              </a:rPr>
              <a:t>Illustra</a:t>
            </a:r>
            <a:r>
              <a:rPr lang="en-US" dirty="0">
                <a:hlinkClick r:id="rId3"/>
              </a:rPr>
              <a:t> IQ LPR Cameras with exacqVision</a:t>
            </a:r>
            <a:endParaRPr lang="en-US" dirty="0"/>
          </a:p>
        </p:txBody>
      </p:sp>
      <p:pic>
        <p:nvPicPr>
          <p:cNvPr id="5" name="Graphic 4">
            <a:extLst>
              <a:ext uri="{FF2B5EF4-FFF2-40B4-BE49-F238E27FC236}">
                <a16:creationId xmlns:a16="http://schemas.microsoft.com/office/drawing/2014/main" id="{801BBF71-00B8-4805-ADEF-298BD8B715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6840" y="320333"/>
            <a:ext cx="660742" cy="660742"/>
          </a:xfrm>
          <a:prstGeom prst="rect">
            <a:avLst/>
          </a:prstGeom>
        </p:spPr>
      </p:pic>
      <p:pic>
        <p:nvPicPr>
          <p:cNvPr id="4" name="Picture 3" descr="A white camera on a black background&#10;&#10;Description automatically generated">
            <a:extLst>
              <a:ext uri="{FF2B5EF4-FFF2-40B4-BE49-F238E27FC236}">
                <a16:creationId xmlns:a16="http://schemas.microsoft.com/office/drawing/2014/main" id="{3D573AFA-A998-AFEE-D0AD-F2D62442059E}"/>
              </a:ext>
            </a:extLst>
          </p:cNvPr>
          <p:cNvPicPr>
            <a:picLocks noChangeAspect="1"/>
          </p:cNvPicPr>
          <p:nvPr/>
        </p:nvPicPr>
        <p:blipFill>
          <a:blip r:embed="rId6"/>
          <a:stretch>
            <a:fillRect/>
          </a:stretch>
        </p:blipFill>
        <p:spPr>
          <a:xfrm>
            <a:off x="7520511" y="1159622"/>
            <a:ext cx="1598402" cy="1326191"/>
          </a:xfrm>
          <a:prstGeom prst="rect">
            <a:avLst/>
          </a:prstGeom>
        </p:spPr>
      </p:pic>
    </p:spTree>
    <p:extLst>
      <p:ext uri="{BB962C8B-B14F-4D97-AF65-F5344CB8AC3E}">
        <p14:creationId xmlns:p14="http://schemas.microsoft.com/office/powerpoint/2010/main" val="265390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exacqVision Mobile</a:t>
            </a:r>
          </a:p>
        </p:txBody>
      </p:sp>
    </p:spTree>
    <p:extLst>
      <p:ext uri="{BB962C8B-B14F-4D97-AF65-F5344CB8AC3E}">
        <p14:creationId xmlns:p14="http://schemas.microsoft.com/office/powerpoint/2010/main" val="22479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B031F-2632-4BA1-DCC0-03EB86E041CA}"/>
              </a:ext>
            </a:extLst>
          </p:cNvPr>
          <p:cNvSpPr/>
          <p:nvPr/>
        </p:nvSpPr>
        <p:spPr>
          <a:xfrm>
            <a:off x="461639" y="914400"/>
            <a:ext cx="11185864" cy="275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28AECF5-46E1-A818-1906-841050F25903}"/>
              </a:ext>
            </a:extLst>
          </p:cNvPr>
          <p:cNvSpPr>
            <a:spLocks noGrp="1"/>
          </p:cNvSpPr>
          <p:nvPr>
            <p:ph type="ftr" sz="quarter" idx="10"/>
          </p:nvPr>
        </p:nvSpPr>
        <p:spPr/>
        <p:txBody>
          <a:bodyPr/>
          <a:lstStyle/>
          <a:p>
            <a:r>
              <a:rPr lang="en-GB"/>
              <a:t>exacqVision Technical Support Training</a:t>
            </a:r>
          </a:p>
        </p:txBody>
      </p:sp>
      <p:pic>
        <p:nvPicPr>
          <p:cNvPr id="5" name="Picture 4" descr="A diagram of a web service&#10;&#10;Description automatically generated">
            <a:extLst>
              <a:ext uri="{FF2B5EF4-FFF2-40B4-BE49-F238E27FC236}">
                <a16:creationId xmlns:a16="http://schemas.microsoft.com/office/drawing/2014/main" id="{E9B1B2A5-1627-CBE1-B9A0-044ECDED5907}"/>
              </a:ext>
            </a:extLst>
          </p:cNvPr>
          <p:cNvPicPr>
            <a:picLocks noChangeAspect="1"/>
          </p:cNvPicPr>
          <p:nvPr/>
        </p:nvPicPr>
        <p:blipFill>
          <a:blip r:embed="rId2"/>
          <a:stretch>
            <a:fillRect/>
          </a:stretch>
        </p:blipFill>
        <p:spPr>
          <a:xfrm>
            <a:off x="831541" y="648578"/>
            <a:ext cx="10528917" cy="4894301"/>
          </a:xfrm>
          <a:prstGeom prst="rect">
            <a:avLst/>
          </a:prstGeom>
        </p:spPr>
      </p:pic>
    </p:spTree>
    <p:extLst>
      <p:ext uri="{BB962C8B-B14F-4D97-AF65-F5344CB8AC3E}">
        <p14:creationId xmlns:p14="http://schemas.microsoft.com/office/powerpoint/2010/main" val="77945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B031F-2632-4BA1-DCC0-03EB86E041CA}"/>
              </a:ext>
            </a:extLst>
          </p:cNvPr>
          <p:cNvSpPr/>
          <p:nvPr/>
        </p:nvSpPr>
        <p:spPr>
          <a:xfrm>
            <a:off x="461639" y="914400"/>
            <a:ext cx="11185864" cy="275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28AECF5-46E1-A818-1906-841050F25903}"/>
              </a:ext>
            </a:extLst>
          </p:cNvPr>
          <p:cNvSpPr>
            <a:spLocks noGrp="1"/>
          </p:cNvSpPr>
          <p:nvPr>
            <p:ph type="ftr" sz="quarter" idx="10"/>
          </p:nvPr>
        </p:nvSpPr>
        <p:spPr/>
        <p:txBody>
          <a:bodyPr/>
          <a:lstStyle/>
          <a:p>
            <a:r>
              <a:rPr lang="en-GB"/>
              <a:t>exacqVision Technical Support Training</a:t>
            </a:r>
          </a:p>
        </p:txBody>
      </p:sp>
      <p:pic>
        <p:nvPicPr>
          <p:cNvPr id="4" name="Picture 3" descr="A diagram of a service&#10;&#10;Description automatically generated">
            <a:extLst>
              <a:ext uri="{FF2B5EF4-FFF2-40B4-BE49-F238E27FC236}">
                <a16:creationId xmlns:a16="http://schemas.microsoft.com/office/drawing/2014/main" id="{FD6AE885-279D-B4AC-EDB0-B62019044D6D}"/>
              </a:ext>
            </a:extLst>
          </p:cNvPr>
          <p:cNvPicPr>
            <a:picLocks noChangeAspect="1"/>
          </p:cNvPicPr>
          <p:nvPr/>
        </p:nvPicPr>
        <p:blipFill>
          <a:blip r:embed="rId2"/>
          <a:stretch>
            <a:fillRect/>
          </a:stretch>
        </p:blipFill>
        <p:spPr>
          <a:xfrm>
            <a:off x="1503121" y="361555"/>
            <a:ext cx="9185758" cy="5812863"/>
          </a:xfrm>
          <a:prstGeom prst="rect">
            <a:avLst/>
          </a:prstGeom>
        </p:spPr>
      </p:pic>
    </p:spTree>
    <p:extLst>
      <p:ext uri="{BB962C8B-B14F-4D97-AF65-F5344CB8AC3E}">
        <p14:creationId xmlns:p14="http://schemas.microsoft.com/office/powerpoint/2010/main" val="4116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B031F-2632-4BA1-DCC0-03EB86E041CA}"/>
              </a:ext>
            </a:extLst>
          </p:cNvPr>
          <p:cNvSpPr/>
          <p:nvPr/>
        </p:nvSpPr>
        <p:spPr>
          <a:xfrm>
            <a:off x="461639" y="914400"/>
            <a:ext cx="11185864" cy="275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28AECF5-46E1-A818-1906-841050F25903}"/>
              </a:ext>
            </a:extLst>
          </p:cNvPr>
          <p:cNvSpPr>
            <a:spLocks noGrp="1"/>
          </p:cNvSpPr>
          <p:nvPr>
            <p:ph type="ftr" sz="quarter" idx="10"/>
          </p:nvPr>
        </p:nvSpPr>
        <p:spPr/>
        <p:txBody>
          <a:bodyPr/>
          <a:lstStyle/>
          <a:p>
            <a:r>
              <a:rPr lang="en-GB"/>
              <a:t>exacqVision Technical Support Training</a:t>
            </a:r>
          </a:p>
        </p:txBody>
      </p:sp>
      <p:pic>
        <p:nvPicPr>
          <p:cNvPr id="5" name="Picture 4" descr="A diagram of a computer system&#10;&#10;Description automatically generated with medium confidence">
            <a:extLst>
              <a:ext uri="{FF2B5EF4-FFF2-40B4-BE49-F238E27FC236}">
                <a16:creationId xmlns:a16="http://schemas.microsoft.com/office/drawing/2014/main" id="{2F514EC7-CC82-0D21-5623-1A06F7992FD2}"/>
              </a:ext>
            </a:extLst>
          </p:cNvPr>
          <p:cNvPicPr>
            <a:picLocks noChangeAspect="1"/>
          </p:cNvPicPr>
          <p:nvPr/>
        </p:nvPicPr>
        <p:blipFill>
          <a:blip r:embed="rId2"/>
          <a:stretch>
            <a:fillRect/>
          </a:stretch>
        </p:blipFill>
        <p:spPr>
          <a:xfrm>
            <a:off x="822664" y="771525"/>
            <a:ext cx="10546672" cy="4597690"/>
          </a:xfrm>
          <a:prstGeom prst="rect">
            <a:avLst/>
          </a:prstGeom>
        </p:spPr>
      </p:pic>
      <p:sp>
        <p:nvSpPr>
          <p:cNvPr id="2" name="Rectangle 1">
            <a:extLst>
              <a:ext uri="{FF2B5EF4-FFF2-40B4-BE49-F238E27FC236}">
                <a16:creationId xmlns:a16="http://schemas.microsoft.com/office/drawing/2014/main" id="{62CEBA44-D881-8E06-A2E7-B81501D611EF}"/>
              </a:ext>
            </a:extLst>
          </p:cNvPr>
          <p:cNvSpPr/>
          <p:nvPr/>
        </p:nvSpPr>
        <p:spPr>
          <a:xfrm>
            <a:off x="7395210" y="1527810"/>
            <a:ext cx="1577340" cy="3984280"/>
          </a:xfrm>
          <a:prstGeom prst="rect">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4B685F5-6B0F-EB50-CCDB-96318424F0C8}"/>
              </a:ext>
            </a:extLst>
          </p:cNvPr>
          <p:cNvSpPr txBox="1"/>
          <p:nvPr/>
        </p:nvSpPr>
        <p:spPr>
          <a:xfrm>
            <a:off x="9063218" y="1741410"/>
            <a:ext cx="1449492" cy="369332"/>
          </a:xfrm>
          <a:prstGeom prst="rect">
            <a:avLst/>
          </a:prstGeom>
          <a:noFill/>
        </p:spPr>
        <p:txBody>
          <a:bodyPr wrap="square" rtlCol="0">
            <a:spAutoFit/>
          </a:bodyPr>
          <a:lstStyle/>
          <a:p>
            <a:r>
              <a:rPr lang="en-US" sz="900" dirty="0">
                <a:solidFill>
                  <a:srgbClr val="000000"/>
                </a:solidFill>
                <a:latin typeface="Roboto" panose="02000000000000000000" pitchFamily="2" charset="0"/>
              </a:rPr>
              <a:t>Exacq Mobile 3 = previous mobile app</a:t>
            </a:r>
            <a:endParaRPr lang="en-US" dirty="0"/>
          </a:p>
        </p:txBody>
      </p:sp>
      <p:sp>
        <p:nvSpPr>
          <p:cNvPr id="8" name="Rectangle 7">
            <a:extLst>
              <a:ext uri="{FF2B5EF4-FFF2-40B4-BE49-F238E27FC236}">
                <a16:creationId xmlns:a16="http://schemas.microsoft.com/office/drawing/2014/main" id="{72CAD08A-E221-81D3-E5E3-977D9B8A7960}"/>
              </a:ext>
            </a:extLst>
          </p:cNvPr>
          <p:cNvSpPr/>
          <p:nvPr/>
        </p:nvSpPr>
        <p:spPr>
          <a:xfrm>
            <a:off x="4008121" y="2739390"/>
            <a:ext cx="1577340" cy="2772700"/>
          </a:xfrm>
          <a:prstGeom prst="rect">
            <a:avLst/>
          </a:prstGeom>
          <a:noFill/>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Down 6">
            <a:extLst>
              <a:ext uri="{FF2B5EF4-FFF2-40B4-BE49-F238E27FC236}">
                <a16:creationId xmlns:a16="http://schemas.microsoft.com/office/drawing/2014/main" id="{09396A4B-863D-FE43-901C-7E9140CE873B}"/>
              </a:ext>
            </a:extLst>
          </p:cNvPr>
          <p:cNvSpPr/>
          <p:nvPr/>
        </p:nvSpPr>
        <p:spPr>
          <a:xfrm>
            <a:off x="4578866" y="2152775"/>
            <a:ext cx="435850" cy="5507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A4649A-40F4-752B-A8F2-EAD135386DEA}"/>
              </a:ext>
            </a:extLst>
          </p:cNvPr>
          <p:cNvSpPr txBox="1"/>
          <p:nvPr/>
        </p:nvSpPr>
        <p:spPr>
          <a:xfrm>
            <a:off x="4135969" y="1703809"/>
            <a:ext cx="1449492" cy="369332"/>
          </a:xfrm>
          <a:prstGeom prst="rect">
            <a:avLst/>
          </a:prstGeom>
          <a:noFill/>
        </p:spPr>
        <p:txBody>
          <a:bodyPr wrap="square" rtlCol="0">
            <a:spAutoFit/>
          </a:bodyPr>
          <a:lstStyle/>
          <a:p>
            <a:r>
              <a:rPr lang="en-US" sz="900" dirty="0" err="1">
                <a:solidFill>
                  <a:srgbClr val="000000"/>
                </a:solidFill>
                <a:latin typeface="Roboto" panose="02000000000000000000" pitchFamily="2" charset="0"/>
              </a:rPr>
              <a:t>exacqVision</a:t>
            </a:r>
            <a:r>
              <a:rPr lang="en-US" sz="900" dirty="0">
                <a:solidFill>
                  <a:srgbClr val="000000"/>
                </a:solidFill>
                <a:latin typeface="Roboto" panose="02000000000000000000" pitchFamily="2" charset="0"/>
              </a:rPr>
              <a:t> Mobile =</a:t>
            </a:r>
          </a:p>
          <a:p>
            <a:r>
              <a:rPr lang="en-US" sz="900" dirty="0">
                <a:solidFill>
                  <a:srgbClr val="000000"/>
                </a:solidFill>
                <a:latin typeface="Roboto" panose="02000000000000000000" pitchFamily="2" charset="0"/>
              </a:rPr>
              <a:t>Newest mobile app</a:t>
            </a:r>
            <a:endParaRPr lang="en-US" dirty="0"/>
          </a:p>
        </p:txBody>
      </p:sp>
    </p:spTree>
    <p:extLst>
      <p:ext uri="{BB962C8B-B14F-4D97-AF65-F5344CB8AC3E}">
        <p14:creationId xmlns:p14="http://schemas.microsoft.com/office/powerpoint/2010/main" val="16208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B031F-2632-4BA1-DCC0-03EB86E041CA}"/>
              </a:ext>
            </a:extLst>
          </p:cNvPr>
          <p:cNvSpPr/>
          <p:nvPr/>
        </p:nvSpPr>
        <p:spPr>
          <a:xfrm>
            <a:off x="461639" y="914400"/>
            <a:ext cx="11185864" cy="275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28AECF5-46E1-A818-1906-841050F25903}"/>
              </a:ext>
            </a:extLst>
          </p:cNvPr>
          <p:cNvSpPr>
            <a:spLocks noGrp="1"/>
          </p:cNvSpPr>
          <p:nvPr>
            <p:ph type="ftr" sz="quarter" idx="10"/>
          </p:nvPr>
        </p:nvSpPr>
        <p:spPr/>
        <p:txBody>
          <a:bodyPr/>
          <a:lstStyle/>
          <a:p>
            <a:r>
              <a:rPr lang="en-GB"/>
              <a:t>exacqVision Technical Support Training</a:t>
            </a:r>
          </a:p>
        </p:txBody>
      </p:sp>
      <p:pic>
        <p:nvPicPr>
          <p:cNvPr id="4" name="Picture 3" descr="A diagram of a network&#10;&#10;Description automatically generated">
            <a:extLst>
              <a:ext uri="{FF2B5EF4-FFF2-40B4-BE49-F238E27FC236}">
                <a16:creationId xmlns:a16="http://schemas.microsoft.com/office/drawing/2014/main" id="{185055C4-5BCF-C55C-C88C-2658C69B9FFF}"/>
              </a:ext>
            </a:extLst>
          </p:cNvPr>
          <p:cNvPicPr>
            <a:picLocks noChangeAspect="1"/>
          </p:cNvPicPr>
          <p:nvPr/>
        </p:nvPicPr>
        <p:blipFill>
          <a:blip r:embed="rId2"/>
          <a:stretch>
            <a:fillRect/>
          </a:stretch>
        </p:blipFill>
        <p:spPr>
          <a:xfrm>
            <a:off x="2112198" y="250248"/>
            <a:ext cx="7967604" cy="5950804"/>
          </a:xfrm>
          <a:prstGeom prst="rect">
            <a:avLst/>
          </a:prstGeom>
        </p:spPr>
      </p:pic>
      <p:sp>
        <p:nvSpPr>
          <p:cNvPr id="2" name="Rectangle 1">
            <a:extLst>
              <a:ext uri="{FF2B5EF4-FFF2-40B4-BE49-F238E27FC236}">
                <a16:creationId xmlns:a16="http://schemas.microsoft.com/office/drawing/2014/main" id="{DABA3D8F-DCC1-06EA-0978-3BEAD9BAB18E}"/>
              </a:ext>
            </a:extLst>
          </p:cNvPr>
          <p:cNvSpPr/>
          <p:nvPr/>
        </p:nvSpPr>
        <p:spPr>
          <a:xfrm>
            <a:off x="4236720" y="1291590"/>
            <a:ext cx="2293619" cy="1588770"/>
          </a:xfrm>
          <a:prstGeom prst="rect">
            <a:avLst/>
          </a:prstGeom>
          <a:noFill/>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564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9CF1-E121-1AA5-D7F6-B38EDB3F32DA}"/>
              </a:ext>
            </a:extLst>
          </p:cNvPr>
          <p:cNvSpPr>
            <a:spLocks noGrp="1"/>
          </p:cNvSpPr>
          <p:nvPr>
            <p:ph type="title"/>
          </p:nvPr>
        </p:nvSpPr>
        <p:spPr/>
        <p:txBody>
          <a:bodyPr/>
          <a:lstStyle/>
          <a:p>
            <a:r>
              <a:rPr lang="en-US" dirty="0"/>
              <a:t>Versions</a:t>
            </a:r>
          </a:p>
        </p:txBody>
      </p:sp>
      <p:sp>
        <p:nvSpPr>
          <p:cNvPr id="3" name="Footer Placeholder 2">
            <a:extLst>
              <a:ext uri="{FF2B5EF4-FFF2-40B4-BE49-F238E27FC236}">
                <a16:creationId xmlns:a16="http://schemas.microsoft.com/office/drawing/2014/main" id="{3D1284A8-81A7-EEE5-8637-0B6E3DA93925}"/>
              </a:ext>
            </a:extLst>
          </p:cNvPr>
          <p:cNvSpPr>
            <a:spLocks noGrp="1"/>
          </p:cNvSpPr>
          <p:nvPr>
            <p:ph type="ftr" sz="quarter" idx="10"/>
          </p:nvPr>
        </p:nvSpPr>
        <p:spPr/>
        <p:txBody>
          <a:bodyPr/>
          <a:lstStyle/>
          <a:p>
            <a:r>
              <a:rPr lang="en-GB"/>
              <a:t>exacqVision Technical Support Training</a:t>
            </a:r>
          </a:p>
        </p:txBody>
      </p:sp>
      <p:sp>
        <p:nvSpPr>
          <p:cNvPr id="4" name="TextBox 3">
            <a:extLst>
              <a:ext uri="{FF2B5EF4-FFF2-40B4-BE49-F238E27FC236}">
                <a16:creationId xmlns:a16="http://schemas.microsoft.com/office/drawing/2014/main" id="{D4E88D85-837F-2F9E-50C0-B633E52B88A9}"/>
              </a:ext>
            </a:extLst>
          </p:cNvPr>
          <p:cNvSpPr txBox="1"/>
          <p:nvPr/>
        </p:nvSpPr>
        <p:spPr>
          <a:xfrm>
            <a:off x="526765" y="1576424"/>
            <a:ext cx="11005329" cy="2585323"/>
          </a:xfrm>
          <a:prstGeom prst="rect">
            <a:avLst/>
          </a:prstGeom>
          <a:noFill/>
        </p:spPr>
        <p:txBody>
          <a:bodyPr wrap="square" rtlCol="0">
            <a:spAutoFit/>
          </a:bodyPr>
          <a:lstStyle/>
          <a:p>
            <a:pPr marL="285750" indent="-285750">
              <a:buFont typeface="Wingdings" panose="05000000000000000000" pitchFamily="2" charset="2"/>
              <a:buChar char="§"/>
            </a:pPr>
            <a:r>
              <a:rPr lang="en-US" b="0" i="0" dirty="0">
                <a:solidFill>
                  <a:srgbClr val="000000"/>
                </a:solidFill>
                <a:effectLst/>
                <a:latin typeface="Roboto" panose="02000000000000000000" pitchFamily="2" charset="0"/>
              </a:rPr>
              <a:t>exacqVision Mobile requires Server version 24.09 or higher.</a:t>
            </a:r>
          </a:p>
          <a:p>
            <a:pPr marL="285750" indent="-285750">
              <a:buFont typeface="Wingdings" panose="05000000000000000000" pitchFamily="2" charset="2"/>
              <a:buChar char="§"/>
            </a:pPr>
            <a:endParaRPr lang="en-US" dirty="0">
              <a:solidFill>
                <a:srgbClr val="000000"/>
              </a:solidFill>
              <a:latin typeface="Roboto" panose="02000000000000000000" pitchFamily="2" charset="0"/>
            </a:endParaRPr>
          </a:p>
          <a:p>
            <a:pPr marL="285750" indent="-285750">
              <a:buFont typeface="Wingdings" panose="05000000000000000000" pitchFamily="2" charset="2"/>
              <a:buChar char="§"/>
            </a:pPr>
            <a:endParaRPr lang="en-US" dirty="0">
              <a:solidFill>
                <a:srgbClr val="000000"/>
              </a:solidFill>
              <a:latin typeface="Roboto" panose="02000000000000000000" pitchFamily="2" charset="0"/>
            </a:endParaRPr>
          </a:p>
          <a:p>
            <a:pPr marL="285750" indent="-285750">
              <a:buFont typeface="Wingdings" panose="05000000000000000000" pitchFamily="2" charset="2"/>
              <a:buChar char="§"/>
            </a:pPr>
            <a:r>
              <a:rPr lang="en-US" b="0" i="0" dirty="0">
                <a:solidFill>
                  <a:srgbClr val="000000"/>
                </a:solidFill>
                <a:effectLst/>
                <a:latin typeface="Roboto" panose="02000000000000000000" pitchFamily="2" charset="0"/>
              </a:rPr>
              <a:t>Remote Connectivity requires Client 24.09 or higher as the Client is needed to connect to the cloud switchboard and generate access codes.</a:t>
            </a:r>
          </a:p>
          <a:p>
            <a:pPr marL="285750" indent="-285750">
              <a:buFont typeface="Wingdings" panose="05000000000000000000" pitchFamily="2" charset="2"/>
              <a:buChar char="§"/>
            </a:pPr>
            <a:endParaRPr lang="en-US" dirty="0">
              <a:solidFill>
                <a:srgbClr val="000000"/>
              </a:solidFill>
              <a:latin typeface="Roboto" panose="02000000000000000000" pitchFamily="2" charset="0"/>
            </a:endParaRPr>
          </a:p>
          <a:p>
            <a:pPr marL="285750" indent="-285750">
              <a:buFont typeface="Wingdings" panose="05000000000000000000" pitchFamily="2" charset="2"/>
              <a:buChar char="§"/>
            </a:pPr>
            <a:endParaRPr lang="en-US" dirty="0">
              <a:solidFill>
                <a:srgbClr val="000000"/>
              </a:solidFill>
              <a:latin typeface="Roboto" panose="02000000000000000000" pitchFamily="2" charset="0"/>
            </a:endParaRPr>
          </a:p>
          <a:p>
            <a:pPr marL="285750" indent="-285750">
              <a:buFont typeface="Wingdings" panose="05000000000000000000" pitchFamily="2" charset="2"/>
              <a:buChar char="§"/>
            </a:pPr>
            <a:r>
              <a:rPr lang="en-US" dirty="0">
                <a:solidFill>
                  <a:srgbClr val="000000"/>
                </a:solidFill>
                <a:latin typeface="Roboto" panose="02000000000000000000" pitchFamily="2" charset="0"/>
              </a:rPr>
              <a:t>If SSA expiration or OS requirements prevent updating to </a:t>
            </a:r>
            <a:r>
              <a:rPr lang="en-US">
                <a:solidFill>
                  <a:srgbClr val="000000"/>
                </a:solidFill>
                <a:latin typeface="Roboto" panose="02000000000000000000" pitchFamily="2" charset="0"/>
              </a:rPr>
              <a:t>Server 24.09, </a:t>
            </a:r>
            <a:r>
              <a:rPr lang="en-US" dirty="0">
                <a:solidFill>
                  <a:srgbClr val="000000"/>
                </a:solidFill>
                <a:latin typeface="Roboto" panose="02000000000000000000" pitchFamily="2" charset="0"/>
              </a:rPr>
              <a:t>users will need to continue using Exacq Mobile 3, with the exacqVision Web Service.</a:t>
            </a:r>
            <a:endParaRPr lang="en-US" dirty="0"/>
          </a:p>
        </p:txBody>
      </p:sp>
    </p:spTree>
    <p:extLst>
      <p:ext uri="{BB962C8B-B14F-4D97-AF65-F5344CB8AC3E}">
        <p14:creationId xmlns:p14="http://schemas.microsoft.com/office/powerpoint/2010/main" val="75060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9CF1-E121-1AA5-D7F6-B38EDB3F32DA}"/>
              </a:ext>
            </a:extLst>
          </p:cNvPr>
          <p:cNvSpPr>
            <a:spLocks noGrp="1"/>
          </p:cNvSpPr>
          <p:nvPr>
            <p:ph type="title"/>
          </p:nvPr>
        </p:nvSpPr>
        <p:spPr/>
        <p:txBody>
          <a:bodyPr/>
          <a:lstStyle/>
          <a:p>
            <a:r>
              <a:rPr lang="en-US" dirty="0"/>
              <a:t>Connecting to Servers</a:t>
            </a:r>
          </a:p>
        </p:txBody>
      </p:sp>
      <p:sp>
        <p:nvSpPr>
          <p:cNvPr id="3" name="Footer Placeholder 2">
            <a:extLst>
              <a:ext uri="{FF2B5EF4-FFF2-40B4-BE49-F238E27FC236}">
                <a16:creationId xmlns:a16="http://schemas.microsoft.com/office/drawing/2014/main" id="{3D1284A8-81A7-EEE5-8637-0B6E3DA93925}"/>
              </a:ext>
            </a:extLst>
          </p:cNvPr>
          <p:cNvSpPr>
            <a:spLocks noGrp="1"/>
          </p:cNvSpPr>
          <p:nvPr>
            <p:ph type="ftr" sz="quarter" idx="10"/>
          </p:nvPr>
        </p:nvSpPr>
        <p:spPr/>
        <p:txBody>
          <a:bodyPr/>
          <a:lstStyle/>
          <a:p>
            <a:r>
              <a:rPr lang="en-GB"/>
              <a:t>exacqVision Technical Support Training</a:t>
            </a:r>
          </a:p>
        </p:txBody>
      </p:sp>
      <p:sp>
        <p:nvSpPr>
          <p:cNvPr id="4" name="TextBox 3">
            <a:extLst>
              <a:ext uri="{FF2B5EF4-FFF2-40B4-BE49-F238E27FC236}">
                <a16:creationId xmlns:a16="http://schemas.microsoft.com/office/drawing/2014/main" id="{D4E88D85-837F-2F9E-50C0-B633E52B88A9}"/>
              </a:ext>
            </a:extLst>
          </p:cNvPr>
          <p:cNvSpPr txBox="1"/>
          <p:nvPr/>
        </p:nvSpPr>
        <p:spPr>
          <a:xfrm>
            <a:off x="526765" y="1576424"/>
            <a:ext cx="11005329" cy="1015663"/>
          </a:xfrm>
          <a:prstGeom prst="rect">
            <a:avLst/>
          </a:prstGeom>
          <a:noFill/>
        </p:spPr>
        <p:txBody>
          <a:bodyPr wrap="square" rtlCol="0">
            <a:spAutoFit/>
          </a:bodyPr>
          <a:lstStyle/>
          <a:p>
            <a:r>
              <a:rPr lang="en-US" b="0" i="0" dirty="0">
                <a:solidFill>
                  <a:srgbClr val="000000"/>
                </a:solidFill>
                <a:effectLst/>
                <a:latin typeface="Roboto" panose="02000000000000000000" pitchFamily="2" charset="0"/>
              </a:rPr>
              <a:t>If your mobile device is connected to the </a:t>
            </a:r>
            <a:r>
              <a:rPr lang="en-US" b="0" i="0" dirty="0" err="1">
                <a:solidFill>
                  <a:srgbClr val="000000"/>
                </a:solidFill>
                <a:effectLst/>
                <a:latin typeface="Roboto" panose="02000000000000000000" pitchFamily="2" charset="0"/>
              </a:rPr>
              <a:t>WiFi</a:t>
            </a:r>
            <a:r>
              <a:rPr lang="en-US" b="0" i="0" dirty="0">
                <a:solidFill>
                  <a:srgbClr val="000000"/>
                </a:solidFill>
                <a:effectLst/>
                <a:latin typeface="Roboto" panose="02000000000000000000" pitchFamily="2" charset="0"/>
              </a:rPr>
              <a:t> within the same network as your </a:t>
            </a:r>
            <a:r>
              <a:rPr lang="en-US" b="0" i="0" dirty="0" err="1">
                <a:solidFill>
                  <a:srgbClr val="000000"/>
                </a:solidFill>
                <a:effectLst/>
                <a:latin typeface="Roboto" panose="02000000000000000000" pitchFamily="2" charset="0"/>
              </a:rPr>
              <a:t>exacqVision</a:t>
            </a:r>
            <a:r>
              <a:rPr lang="en-US" b="0" i="0" dirty="0">
                <a:solidFill>
                  <a:srgbClr val="000000"/>
                </a:solidFill>
                <a:effectLst/>
                <a:latin typeface="Roboto" panose="02000000000000000000" pitchFamily="2" charset="0"/>
              </a:rPr>
              <a:t> Server, the mobile app user will simply enter the </a:t>
            </a:r>
            <a:r>
              <a:rPr lang="en-US" b="1" i="0" dirty="0">
                <a:solidFill>
                  <a:srgbClr val="000000"/>
                </a:solidFill>
                <a:effectLst/>
                <a:latin typeface="Roboto" panose="02000000000000000000" pitchFamily="2" charset="0"/>
              </a:rPr>
              <a:t>IP Address</a:t>
            </a:r>
            <a:r>
              <a:rPr lang="en-US" b="0" i="0" dirty="0">
                <a:solidFill>
                  <a:srgbClr val="000000"/>
                </a:solidFill>
                <a:effectLst/>
                <a:latin typeface="Roboto" panose="02000000000000000000" pitchFamily="2" charset="0"/>
              </a:rPr>
              <a:t> or </a:t>
            </a:r>
            <a:r>
              <a:rPr lang="en-US" b="1" i="0" dirty="0">
                <a:solidFill>
                  <a:srgbClr val="000000"/>
                </a:solidFill>
                <a:effectLst/>
                <a:latin typeface="Roboto" panose="02000000000000000000" pitchFamily="2" charset="0"/>
              </a:rPr>
              <a:t>Host Name</a:t>
            </a:r>
            <a:r>
              <a:rPr lang="en-US" b="0" i="0" dirty="0">
                <a:solidFill>
                  <a:srgbClr val="000000"/>
                </a:solidFill>
                <a:effectLst/>
                <a:latin typeface="Roboto" panose="02000000000000000000" pitchFamily="2" charset="0"/>
              </a:rPr>
              <a:t> of the server along with a valid </a:t>
            </a:r>
            <a:r>
              <a:rPr lang="en-US" b="1" i="0" dirty="0">
                <a:solidFill>
                  <a:srgbClr val="000000"/>
                </a:solidFill>
                <a:effectLst/>
                <a:latin typeface="Roboto" panose="02000000000000000000" pitchFamily="2" charset="0"/>
              </a:rPr>
              <a:t>User Name</a:t>
            </a:r>
            <a:r>
              <a:rPr lang="en-US" b="0" i="0" dirty="0">
                <a:solidFill>
                  <a:srgbClr val="000000"/>
                </a:solidFill>
                <a:effectLst/>
                <a:latin typeface="Roboto" panose="02000000000000000000" pitchFamily="2" charset="0"/>
              </a:rPr>
              <a:t> and </a:t>
            </a:r>
            <a:r>
              <a:rPr lang="en-US" b="1" i="0" dirty="0">
                <a:solidFill>
                  <a:srgbClr val="000000"/>
                </a:solidFill>
                <a:effectLst/>
                <a:latin typeface="Roboto" panose="02000000000000000000" pitchFamily="2" charset="0"/>
              </a:rPr>
              <a:t>Password</a:t>
            </a:r>
            <a:r>
              <a:rPr lang="en-US" b="0" i="0" dirty="0">
                <a:solidFill>
                  <a:srgbClr val="000000"/>
                </a:solidFill>
                <a:effectLst/>
                <a:latin typeface="Roboto" panose="02000000000000000000" pitchFamily="2" charset="0"/>
              </a:rPr>
              <a:t> before pressing the </a:t>
            </a:r>
            <a:r>
              <a:rPr lang="en-US" b="1" i="0" dirty="0">
                <a:solidFill>
                  <a:srgbClr val="000000"/>
                </a:solidFill>
                <a:effectLst/>
                <a:latin typeface="Roboto" panose="02000000000000000000" pitchFamily="2" charset="0"/>
              </a:rPr>
              <a:t>Connect Server</a:t>
            </a:r>
            <a:r>
              <a:rPr lang="en-US" b="0" i="0" dirty="0">
                <a:solidFill>
                  <a:srgbClr val="000000"/>
                </a:solidFill>
                <a:effectLst/>
                <a:latin typeface="Roboto" panose="02000000000000000000" pitchFamily="2" charset="0"/>
              </a:rPr>
              <a:t> button.</a:t>
            </a:r>
            <a:endParaRPr lang="en-US" dirty="0"/>
          </a:p>
        </p:txBody>
      </p:sp>
      <p:sp>
        <p:nvSpPr>
          <p:cNvPr id="5" name="TextBox 4">
            <a:extLst>
              <a:ext uri="{FF2B5EF4-FFF2-40B4-BE49-F238E27FC236}">
                <a16:creationId xmlns:a16="http://schemas.microsoft.com/office/drawing/2014/main" id="{440D5A8D-ECA4-1E5B-3E86-42850C05DE44}"/>
              </a:ext>
            </a:extLst>
          </p:cNvPr>
          <p:cNvSpPr txBox="1"/>
          <p:nvPr/>
        </p:nvSpPr>
        <p:spPr>
          <a:xfrm>
            <a:off x="526765" y="1242874"/>
            <a:ext cx="3912071" cy="400110"/>
          </a:xfrm>
          <a:prstGeom prst="rect">
            <a:avLst/>
          </a:prstGeom>
          <a:noFill/>
        </p:spPr>
        <p:txBody>
          <a:bodyPr wrap="square" rtlCol="0">
            <a:spAutoFit/>
          </a:bodyPr>
          <a:lstStyle/>
          <a:p>
            <a:r>
              <a:rPr lang="en-US" sz="2000" b="1" dirty="0"/>
              <a:t>Within the same LAN</a:t>
            </a:r>
          </a:p>
        </p:txBody>
      </p:sp>
    </p:spTree>
    <p:extLst>
      <p:ext uri="{BB962C8B-B14F-4D97-AF65-F5344CB8AC3E}">
        <p14:creationId xmlns:p14="http://schemas.microsoft.com/office/powerpoint/2010/main" val="306272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Server</a:t>
            </a:r>
          </a:p>
        </p:txBody>
      </p:sp>
    </p:spTree>
    <p:extLst>
      <p:ext uri="{BB962C8B-B14F-4D97-AF65-F5344CB8AC3E}">
        <p14:creationId xmlns:p14="http://schemas.microsoft.com/office/powerpoint/2010/main" val="42406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9CF1-E121-1AA5-D7F6-B38EDB3F32DA}"/>
              </a:ext>
            </a:extLst>
          </p:cNvPr>
          <p:cNvSpPr>
            <a:spLocks noGrp="1"/>
          </p:cNvSpPr>
          <p:nvPr>
            <p:ph type="title"/>
          </p:nvPr>
        </p:nvSpPr>
        <p:spPr/>
        <p:txBody>
          <a:bodyPr/>
          <a:lstStyle/>
          <a:p>
            <a:r>
              <a:rPr lang="en-US" dirty="0"/>
              <a:t>Connecting to Servers</a:t>
            </a:r>
          </a:p>
        </p:txBody>
      </p:sp>
      <p:sp>
        <p:nvSpPr>
          <p:cNvPr id="3" name="Footer Placeholder 2">
            <a:extLst>
              <a:ext uri="{FF2B5EF4-FFF2-40B4-BE49-F238E27FC236}">
                <a16:creationId xmlns:a16="http://schemas.microsoft.com/office/drawing/2014/main" id="{3D1284A8-81A7-EEE5-8637-0B6E3DA93925}"/>
              </a:ext>
            </a:extLst>
          </p:cNvPr>
          <p:cNvSpPr>
            <a:spLocks noGrp="1"/>
          </p:cNvSpPr>
          <p:nvPr>
            <p:ph type="ftr" sz="quarter" idx="10"/>
          </p:nvPr>
        </p:nvSpPr>
        <p:spPr/>
        <p:txBody>
          <a:bodyPr/>
          <a:lstStyle/>
          <a:p>
            <a:r>
              <a:rPr lang="en-GB"/>
              <a:t>exacqVision Technical Support Training</a:t>
            </a:r>
          </a:p>
        </p:txBody>
      </p:sp>
      <p:sp>
        <p:nvSpPr>
          <p:cNvPr id="4" name="TextBox 3">
            <a:extLst>
              <a:ext uri="{FF2B5EF4-FFF2-40B4-BE49-F238E27FC236}">
                <a16:creationId xmlns:a16="http://schemas.microsoft.com/office/drawing/2014/main" id="{D4E88D85-837F-2F9E-50C0-B633E52B88A9}"/>
              </a:ext>
            </a:extLst>
          </p:cNvPr>
          <p:cNvSpPr txBox="1"/>
          <p:nvPr/>
        </p:nvSpPr>
        <p:spPr>
          <a:xfrm>
            <a:off x="526765" y="1576424"/>
            <a:ext cx="11005329" cy="3416320"/>
          </a:xfrm>
          <a:prstGeom prst="rect">
            <a:avLst/>
          </a:prstGeom>
          <a:noFill/>
        </p:spPr>
        <p:txBody>
          <a:bodyPr wrap="square" rtlCol="0">
            <a:spAutoFit/>
          </a:bodyPr>
          <a:lstStyle/>
          <a:p>
            <a:r>
              <a:rPr lang="en-US" b="0" i="0" dirty="0">
                <a:solidFill>
                  <a:srgbClr val="000000"/>
                </a:solidFill>
                <a:effectLst/>
                <a:latin typeface="Roboto" panose="02000000000000000000" pitchFamily="2" charset="0"/>
              </a:rPr>
              <a:t>The traditional method for allowing an incoming connection is to configure an open port, and preferably port forwarding, on your site's router for this traffic. If using this method, the user will enter the external IP address of the site's router (assigned by the site's ISP) into the </a:t>
            </a:r>
            <a:r>
              <a:rPr lang="en-US" b="1" i="0" dirty="0">
                <a:solidFill>
                  <a:srgbClr val="000000"/>
                </a:solidFill>
                <a:effectLst/>
                <a:latin typeface="Roboto" panose="02000000000000000000" pitchFamily="2" charset="0"/>
              </a:rPr>
              <a:t>IP Address/Host Name</a:t>
            </a:r>
            <a:r>
              <a:rPr lang="en-US" b="0" i="0" dirty="0">
                <a:solidFill>
                  <a:srgbClr val="000000"/>
                </a:solidFill>
                <a:effectLst/>
                <a:latin typeface="Roboto" panose="02000000000000000000" pitchFamily="2" charset="0"/>
              </a:rPr>
              <a:t> field along with a </a:t>
            </a:r>
            <a:r>
              <a:rPr lang="en-US" b="1" i="0" dirty="0">
                <a:solidFill>
                  <a:srgbClr val="000000"/>
                </a:solidFill>
                <a:effectLst/>
                <a:latin typeface="Roboto" panose="02000000000000000000" pitchFamily="2" charset="0"/>
              </a:rPr>
              <a:t>User Name</a:t>
            </a:r>
            <a:r>
              <a:rPr lang="en-US" b="0" i="0" dirty="0">
                <a:solidFill>
                  <a:srgbClr val="000000"/>
                </a:solidFill>
                <a:effectLst/>
                <a:latin typeface="Roboto" panose="02000000000000000000" pitchFamily="2" charset="0"/>
              </a:rPr>
              <a:t> and </a:t>
            </a:r>
            <a:r>
              <a:rPr lang="en-US" b="1" i="0" dirty="0">
                <a:solidFill>
                  <a:srgbClr val="000000"/>
                </a:solidFill>
                <a:effectLst/>
                <a:latin typeface="Roboto" panose="02000000000000000000" pitchFamily="2" charset="0"/>
              </a:rPr>
              <a:t>Password</a:t>
            </a:r>
            <a:r>
              <a:rPr lang="en-US" b="0" i="0" dirty="0">
                <a:solidFill>
                  <a:srgbClr val="000000"/>
                </a:solidFill>
                <a:effectLst/>
                <a:latin typeface="Roboto" panose="02000000000000000000" pitchFamily="2" charset="0"/>
              </a:rPr>
              <a:t>.</a:t>
            </a:r>
          </a:p>
          <a:p>
            <a:endParaRPr lang="en-US" dirty="0">
              <a:solidFill>
                <a:srgbClr val="000000"/>
              </a:solidFill>
              <a:latin typeface="Roboto" panose="02000000000000000000" pitchFamily="2" charset="0"/>
            </a:endParaRPr>
          </a:p>
          <a:p>
            <a:endParaRPr lang="en-US" dirty="0">
              <a:solidFill>
                <a:srgbClr val="000000"/>
              </a:solidFill>
              <a:latin typeface="Roboto" panose="02000000000000000000" pitchFamily="2" charset="0"/>
            </a:endParaRPr>
          </a:p>
          <a:p>
            <a:r>
              <a:rPr lang="en-US" dirty="0">
                <a:solidFill>
                  <a:srgbClr val="000000"/>
                </a:solidFill>
                <a:latin typeface="Roboto" panose="02000000000000000000" pitchFamily="2" charset="0"/>
              </a:rPr>
              <a:t>If a customer decides to use this method, the exacqVision Server listens for incoming app connections on port 8443 by default.  This is added to </a:t>
            </a:r>
            <a:r>
              <a:rPr lang="fr-FR" dirty="0">
                <a:solidFill>
                  <a:srgbClr val="000000"/>
                </a:solidFill>
                <a:latin typeface="Roboto" panose="02000000000000000000" pitchFamily="2" charset="0"/>
                <a:hlinkClick r:id="rId2"/>
              </a:rPr>
              <a:t>exacqVision Default Ports - Article 11110</a:t>
            </a:r>
            <a:r>
              <a:rPr lang="en-US" dirty="0">
                <a:solidFill>
                  <a:srgbClr val="000000"/>
                </a:solidFill>
                <a:latin typeface="Roboto" panose="02000000000000000000" pitchFamily="2" charset="0"/>
              </a:rPr>
              <a:t>.</a:t>
            </a:r>
          </a:p>
          <a:p>
            <a:br>
              <a:rPr lang="en-US" dirty="0">
                <a:solidFill>
                  <a:srgbClr val="000000"/>
                </a:solidFill>
                <a:latin typeface="Roboto" panose="02000000000000000000" pitchFamily="2" charset="0"/>
              </a:rPr>
            </a:br>
            <a:r>
              <a:rPr lang="en-US" dirty="0">
                <a:solidFill>
                  <a:srgbClr val="000000"/>
                </a:solidFill>
                <a:latin typeface="Roboto" panose="02000000000000000000" pitchFamily="2" charset="0"/>
              </a:rPr>
              <a:t>If required, this port may be changed manually, as directed in </a:t>
            </a:r>
            <a:r>
              <a:rPr lang="en-US" dirty="0">
                <a:solidFill>
                  <a:srgbClr val="000000"/>
                </a:solidFill>
                <a:latin typeface="Roboto" panose="02000000000000000000" pitchFamily="2" charset="0"/>
                <a:hlinkClick r:id="rId3"/>
              </a:rPr>
              <a:t>Changing the Mobile Listening Port for exacqVision Server – Article 18720</a:t>
            </a:r>
            <a:endParaRPr lang="en-US" dirty="0">
              <a:solidFill>
                <a:srgbClr val="000000"/>
              </a:solidFill>
              <a:latin typeface="Roboto" panose="02000000000000000000" pitchFamily="2" charset="0"/>
            </a:endParaRPr>
          </a:p>
          <a:p>
            <a:endParaRPr lang="en-US" dirty="0"/>
          </a:p>
        </p:txBody>
      </p:sp>
      <p:sp>
        <p:nvSpPr>
          <p:cNvPr id="5" name="TextBox 4">
            <a:extLst>
              <a:ext uri="{FF2B5EF4-FFF2-40B4-BE49-F238E27FC236}">
                <a16:creationId xmlns:a16="http://schemas.microsoft.com/office/drawing/2014/main" id="{440D5A8D-ECA4-1E5B-3E86-42850C05DE44}"/>
              </a:ext>
            </a:extLst>
          </p:cNvPr>
          <p:cNvSpPr txBox="1"/>
          <p:nvPr/>
        </p:nvSpPr>
        <p:spPr>
          <a:xfrm>
            <a:off x="526765" y="1242874"/>
            <a:ext cx="4551262" cy="400110"/>
          </a:xfrm>
          <a:prstGeom prst="rect">
            <a:avLst/>
          </a:prstGeom>
          <a:noFill/>
        </p:spPr>
        <p:txBody>
          <a:bodyPr wrap="square" rtlCol="0">
            <a:spAutoFit/>
          </a:bodyPr>
          <a:lstStyle/>
          <a:p>
            <a:r>
              <a:rPr lang="en-US" sz="2000" b="1" i="0" dirty="0">
                <a:solidFill>
                  <a:srgbClr val="000000"/>
                </a:solidFill>
                <a:effectLst/>
                <a:latin typeface="Lato" panose="020F0502020204030203" pitchFamily="34" charset="0"/>
              </a:rPr>
              <a:t>Outside of the network (Option 1)</a:t>
            </a:r>
            <a:endParaRPr lang="en-US" sz="2000" b="1" dirty="0"/>
          </a:p>
        </p:txBody>
      </p:sp>
    </p:spTree>
    <p:extLst>
      <p:ext uri="{BB962C8B-B14F-4D97-AF65-F5344CB8AC3E}">
        <p14:creationId xmlns:p14="http://schemas.microsoft.com/office/powerpoint/2010/main" val="3731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9CF1-E121-1AA5-D7F6-B38EDB3F32DA}"/>
              </a:ext>
            </a:extLst>
          </p:cNvPr>
          <p:cNvSpPr>
            <a:spLocks noGrp="1"/>
          </p:cNvSpPr>
          <p:nvPr>
            <p:ph type="title"/>
          </p:nvPr>
        </p:nvSpPr>
        <p:spPr/>
        <p:txBody>
          <a:bodyPr/>
          <a:lstStyle/>
          <a:p>
            <a:r>
              <a:rPr lang="en-US" dirty="0"/>
              <a:t>Connecting to Servers</a:t>
            </a:r>
          </a:p>
        </p:txBody>
      </p:sp>
      <p:sp>
        <p:nvSpPr>
          <p:cNvPr id="3" name="Footer Placeholder 2">
            <a:extLst>
              <a:ext uri="{FF2B5EF4-FFF2-40B4-BE49-F238E27FC236}">
                <a16:creationId xmlns:a16="http://schemas.microsoft.com/office/drawing/2014/main" id="{3D1284A8-81A7-EEE5-8637-0B6E3DA93925}"/>
              </a:ext>
            </a:extLst>
          </p:cNvPr>
          <p:cNvSpPr>
            <a:spLocks noGrp="1"/>
          </p:cNvSpPr>
          <p:nvPr>
            <p:ph type="ftr" sz="quarter" idx="10"/>
          </p:nvPr>
        </p:nvSpPr>
        <p:spPr/>
        <p:txBody>
          <a:bodyPr/>
          <a:lstStyle/>
          <a:p>
            <a:r>
              <a:rPr lang="en-GB"/>
              <a:t>exacqVision Technical Support Training</a:t>
            </a:r>
          </a:p>
        </p:txBody>
      </p:sp>
      <p:sp>
        <p:nvSpPr>
          <p:cNvPr id="4" name="TextBox 3">
            <a:extLst>
              <a:ext uri="{FF2B5EF4-FFF2-40B4-BE49-F238E27FC236}">
                <a16:creationId xmlns:a16="http://schemas.microsoft.com/office/drawing/2014/main" id="{D4E88D85-837F-2F9E-50C0-B633E52B88A9}"/>
              </a:ext>
            </a:extLst>
          </p:cNvPr>
          <p:cNvSpPr txBox="1"/>
          <p:nvPr/>
        </p:nvSpPr>
        <p:spPr>
          <a:xfrm>
            <a:off x="526765" y="1576424"/>
            <a:ext cx="11005329" cy="4801314"/>
          </a:xfrm>
          <a:prstGeom prst="rect">
            <a:avLst/>
          </a:prstGeom>
          <a:noFill/>
        </p:spPr>
        <p:txBody>
          <a:bodyPr wrap="square" rtlCol="0">
            <a:spAutoFit/>
          </a:bodyPr>
          <a:lstStyle/>
          <a:p>
            <a:r>
              <a:rPr lang="en-US" b="0" i="0" dirty="0">
                <a:solidFill>
                  <a:srgbClr val="000000"/>
                </a:solidFill>
                <a:effectLst/>
                <a:latin typeface="Roboto" panose="02000000000000000000" pitchFamily="2" charset="0"/>
              </a:rPr>
              <a:t>Exacq also offers a Remote Connectivity option. When using this choice, typically no port configuration of the site's router is required. </a:t>
            </a:r>
          </a:p>
          <a:p>
            <a:endParaRPr lang="en-US" dirty="0">
              <a:solidFill>
                <a:srgbClr val="000000"/>
              </a:solidFill>
              <a:latin typeface="Roboto" panose="02000000000000000000" pitchFamily="2" charset="0"/>
            </a:endParaRPr>
          </a:p>
          <a:p>
            <a:pPr algn="l" fontAlgn="base"/>
            <a:r>
              <a:rPr lang="en-US" b="0" i="0" dirty="0">
                <a:solidFill>
                  <a:srgbClr val="000000"/>
                </a:solidFill>
                <a:effectLst/>
                <a:latin typeface="Roboto" panose="02000000000000000000" pitchFamily="2" charset="0"/>
              </a:rPr>
              <a:t>An administrator connected to the server with the Desktop Client creates a one-time use code. This is performed from the </a:t>
            </a:r>
            <a:r>
              <a:rPr lang="en-US" b="1" i="0" dirty="0">
                <a:solidFill>
                  <a:srgbClr val="000000"/>
                </a:solidFill>
                <a:effectLst/>
                <a:latin typeface="var(--font-family-body)"/>
              </a:rPr>
              <a:t>Remote Connections</a:t>
            </a:r>
            <a:r>
              <a:rPr lang="en-US" b="0" i="0" dirty="0">
                <a:solidFill>
                  <a:srgbClr val="000000"/>
                </a:solidFill>
                <a:effectLst/>
                <a:latin typeface="Roboto" panose="02000000000000000000" pitchFamily="2" charset="0"/>
              </a:rPr>
              <a:t> page found on the navigation tree of the Desktop Client. Remote Connectivity must be enabled on the server before use.</a:t>
            </a:r>
          </a:p>
          <a:p>
            <a:endParaRPr lang="en-US" dirty="0">
              <a:solidFill>
                <a:srgbClr val="000000"/>
              </a:solidFill>
              <a:latin typeface="Roboto" panose="02000000000000000000" pitchFamily="2" charset="0"/>
            </a:endParaRPr>
          </a:p>
          <a:p>
            <a:r>
              <a:rPr lang="en-US" b="0" i="0" dirty="0">
                <a:solidFill>
                  <a:srgbClr val="000000"/>
                </a:solidFill>
                <a:effectLst/>
                <a:latin typeface="Roboto" panose="02000000000000000000" pitchFamily="2" charset="0"/>
              </a:rPr>
              <a:t>Once the </a:t>
            </a:r>
            <a:r>
              <a:rPr lang="en-US" b="1" i="0" dirty="0">
                <a:solidFill>
                  <a:srgbClr val="000000"/>
                </a:solidFill>
                <a:effectLst/>
                <a:latin typeface="Roboto" panose="02000000000000000000" pitchFamily="2" charset="0"/>
              </a:rPr>
              <a:t>Status</a:t>
            </a:r>
            <a:r>
              <a:rPr lang="en-US" b="0" i="0" dirty="0">
                <a:solidFill>
                  <a:srgbClr val="000000"/>
                </a:solidFill>
                <a:effectLst/>
                <a:latin typeface="Roboto" panose="02000000000000000000" pitchFamily="2" charset="0"/>
              </a:rPr>
              <a:t> shows it is connected and ready, enter the number of codes to generate and press the </a:t>
            </a:r>
            <a:r>
              <a:rPr lang="en-US" b="1" i="0" dirty="0">
                <a:solidFill>
                  <a:srgbClr val="000000"/>
                </a:solidFill>
                <a:effectLst/>
                <a:latin typeface="Roboto" panose="02000000000000000000" pitchFamily="2" charset="0"/>
              </a:rPr>
              <a:t>Generate Codes</a:t>
            </a:r>
            <a:r>
              <a:rPr lang="en-US" b="0" i="0" dirty="0">
                <a:solidFill>
                  <a:srgbClr val="000000"/>
                </a:solidFill>
                <a:effectLst/>
                <a:latin typeface="Roboto" panose="02000000000000000000" pitchFamily="2" charset="0"/>
              </a:rPr>
              <a:t> button.</a:t>
            </a:r>
          </a:p>
          <a:p>
            <a:endParaRPr lang="en-US" dirty="0">
              <a:solidFill>
                <a:srgbClr val="000000"/>
              </a:solidFill>
              <a:latin typeface="Roboto" panose="02000000000000000000" pitchFamily="2" charset="0"/>
            </a:endParaRPr>
          </a:p>
          <a:p>
            <a:r>
              <a:rPr lang="en-US" b="0" i="0" dirty="0">
                <a:solidFill>
                  <a:srgbClr val="000000"/>
                </a:solidFill>
                <a:effectLst/>
                <a:latin typeface="Roboto" panose="02000000000000000000" pitchFamily="2" charset="0"/>
              </a:rPr>
              <a:t>The codes generated and displayed may only be used once and expire after 24-hours. If the mobile user does not enter it within that time, a new code will need to be generated. This is only required for the initial connection to an </a:t>
            </a:r>
            <a:r>
              <a:rPr lang="en-US" b="0" i="0" dirty="0" err="1">
                <a:solidFill>
                  <a:srgbClr val="000000"/>
                </a:solidFill>
                <a:effectLst/>
                <a:latin typeface="Roboto" panose="02000000000000000000" pitchFamily="2" charset="0"/>
              </a:rPr>
              <a:t>exacqVision</a:t>
            </a:r>
            <a:r>
              <a:rPr lang="en-US" b="0" i="0" dirty="0">
                <a:solidFill>
                  <a:srgbClr val="000000"/>
                </a:solidFill>
                <a:effectLst/>
                <a:latin typeface="Roboto" panose="02000000000000000000" pitchFamily="2" charset="0"/>
              </a:rPr>
              <a:t> Server from the mobile app. Once connected the user will not need to enter a code again to connect to the system unless they've deleted it from their app. </a:t>
            </a:r>
          </a:p>
          <a:p>
            <a:endParaRPr lang="en-US" dirty="0">
              <a:solidFill>
                <a:srgbClr val="000000"/>
              </a:solidFill>
              <a:latin typeface="Roboto" panose="02000000000000000000" pitchFamily="2" charset="0"/>
            </a:endParaRPr>
          </a:p>
          <a:p>
            <a:r>
              <a:rPr lang="en-US" b="0" i="0" dirty="0">
                <a:solidFill>
                  <a:srgbClr val="000000"/>
                </a:solidFill>
                <a:effectLst/>
                <a:latin typeface="Roboto" panose="02000000000000000000" pitchFamily="2" charset="0"/>
              </a:rPr>
              <a:t>The user selects the </a:t>
            </a:r>
            <a:r>
              <a:rPr lang="en-US" b="1" i="0" dirty="0">
                <a:solidFill>
                  <a:srgbClr val="000000"/>
                </a:solidFill>
                <a:effectLst/>
                <a:latin typeface="Roboto" panose="02000000000000000000" pitchFamily="2" charset="0"/>
              </a:rPr>
              <a:t>Off-Premises</a:t>
            </a:r>
            <a:r>
              <a:rPr lang="en-US" b="0" i="0" dirty="0">
                <a:solidFill>
                  <a:srgbClr val="000000"/>
                </a:solidFill>
                <a:effectLst/>
                <a:latin typeface="Roboto" panose="02000000000000000000" pitchFamily="2" charset="0"/>
              </a:rPr>
              <a:t> option on the </a:t>
            </a:r>
            <a:r>
              <a:rPr lang="en-US" b="1" i="0" dirty="0">
                <a:solidFill>
                  <a:srgbClr val="000000"/>
                </a:solidFill>
                <a:effectLst/>
                <a:latin typeface="Roboto" panose="02000000000000000000" pitchFamily="2" charset="0"/>
              </a:rPr>
              <a:t>Add System</a:t>
            </a:r>
            <a:r>
              <a:rPr lang="en-US" b="0" i="0" dirty="0">
                <a:solidFill>
                  <a:srgbClr val="000000"/>
                </a:solidFill>
                <a:effectLst/>
                <a:latin typeface="Roboto" panose="02000000000000000000" pitchFamily="2" charset="0"/>
              </a:rPr>
              <a:t> page and enters the provided one-time use code and a valid </a:t>
            </a:r>
            <a:r>
              <a:rPr lang="en-US" b="1" i="0" dirty="0">
                <a:solidFill>
                  <a:srgbClr val="000000"/>
                </a:solidFill>
                <a:effectLst/>
                <a:latin typeface="Roboto" panose="02000000000000000000" pitchFamily="2" charset="0"/>
              </a:rPr>
              <a:t>User Name</a:t>
            </a:r>
            <a:r>
              <a:rPr lang="en-US" b="0" i="0" dirty="0">
                <a:solidFill>
                  <a:srgbClr val="000000"/>
                </a:solidFill>
                <a:effectLst/>
                <a:latin typeface="Roboto" panose="02000000000000000000" pitchFamily="2" charset="0"/>
              </a:rPr>
              <a:t> and </a:t>
            </a:r>
            <a:r>
              <a:rPr lang="en-US" b="1" i="0" dirty="0">
                <a:solidFill>
                  <a:srgbClr val="000000"/>
                </a:solidFill>
                <a:effectLst/>
                <a:latin typeface="Roboto" panose="02000000000000000000" pitchFamily="2" charset="0"/>
              </a:rPr>
              <a:t>Password</a:t>
            </a:r>
            <a:r>
              <a:rPr lang="en-US" b="0" i="0" dirty="0">
                <a:solidFill>
                  <a:srgbClr val="000000"/>
                </a:solidFill>
                <a:effectLst/>
                <a:latin typeface="Roboto" panose="02000000000000000000" pitchFamily="2" charset="0"/>
              </a:rPr>
              <a:t> to connect.</a:t>
            </a:r>
            <a:endParaRPr lang="en-US" dirty="0"/>
          </a:p>
        </p:txBody>
      </p:sp>
      <p:sp>
        <p:nvSpPr>
          <p:cNvPr id="5" name="TextBox 4">
            <a:extLst>
              <a:ext uri="{FF2B5EF4-FFF2-40B4-BE49-F238E27FC236}">
                <a16:creationId xmlns:a16="http://schemas.microsoft.com/office/drawing/2014/main" id="{440D5A8D-ECA4-1E5B-3E86-42850C05DE44}"/>
              </a:ext>
            </a:extLst>
          </p:cNvPr>
          <p:cNvSpPr txBox="1"/>
          <p:nvPr/>
        </p:nvSpPr>
        <p:spPr>
          <a:xfrm>
            <a:off x="526765" y="1242874"/>
            <a:ext cx="4551262" cy="400110"/>
          </a:xfrm>
          <a:prstGeom prst="rect">
            <a:avLst/>
          </a:prstGeom>
          <a:noFill/>
        </p:spPr>
        <p:txBody>
          <a:bodyPr wrap="square" rtlCol="0">
            <a:spAutoFit/>
          </a:bodyPr>
          <a:lstStyle/>
          <a:p>
            <a:r>
              <a:rPr lang="en-US" sz="2000" b="1" i="0" dirty="0">
                <a:solidFill>
                  <a:srgbClr val="000000"/>
                </a:solidFill>
                <a:effectLst/>
                <a:latin typeface="Lato" panose="020F0502020204030203" pitchFamily="34" charset="0"/>
              </a:rPr>
              <a:t>Outside of the network (Option 2)</a:t>
            </a:r>
            <a:endParaRPr lang="en-US" sz="2000" b="1" dirty="0"/>
          </a:p>
        </p:txBody>
      </p:sp>
    </p:spTree>
    <p:extLst>
      <p:ext uri="{BB962C8B-B14F-4D97-AF65-F5344CB8AC3E}">
        <p14:creationId xmlns:p14="http://schemas.microsoft.com/office/powerpoint/2010/main" val="16246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D1284A8-81A7-EEE5-8637-0B6E3DA93925}"/>
              </a:ext>
            </a:extLst>
          </p:cNvPr>
          <p:cNvSpPr>
            <a:spLocks noGrp="1"/>
          </p:cNvSpPr>
          <p:nvPr>
            <p:ph type="ftr" sz="quarter" idx="10"/>
          </p:nvPr>
        </p:nvSpPr>
        <p:spPr/>
        <p:txBody>
          <a:bodyPr/>
          <a:lstStyle/>
          <a:p>
            <a:r>
              <a:rPr lang="en-GB"/>
              <a:t>exacqVision Technical Support Training</a:t>
            </a:r>
          </a:p>
        </p:txBody>
      </p:sp>
      <p:sp>
        <p:nvSpPr>
          <p:cNvPr id="4" name="TextBox 3">
            <a:extLst>
              <a:ext uri="{FF2B5EF4-FFF2-40B4-BE49-F238E27FC236}">
                <a16:creationId xmlns:a16="http://schemas.microsoft.com/office/drawing/2014/main" id="{D4E88D85-837F-2F9E-50C0-B633E52B88A9}"/>
              </a:ext>
            </a:extLst>
          </p:cNvPr>
          <p:cNvSpPr txBox="1"/>
          <p:nvPr/>
        </p:nvSpPr>
        <p:spPr>
          <a:xfrm>
            <a:off x="593335" y="3167390"/>
            <a:ext cx="11005329" cy="523220"/>
          </a:xfrm>
          <a:prstGeom prst="rect">
            <a:avLst/>
          </a:prstGeom>
          <a:noFill/>
        </p:spPr>
        <p:txBody>
          <a:bodyPr wrap="square" rtlCol="0">
            <a:spAutoFit/>
          </a:bodyPr>
          <a:lstStyle/>
          <a:p>
            <a:pPr algn="ctr"/>
            <a:r>
              <a:rPr lang="en-US" sz="2800" dirty="0"/>
              <a:t>Live Mobile Demo</a:t>
            </a:r>
          </a:p>
        </p:txBody>
      </p:sp>
    </p:spTree>
    <p:extLst>
      <p:ext uri="{BB962C8B-B14F-4D97-AF65-F5344CB8AC3E}">
        <p14:creationId xmlns:p14="http://schemas.microsoft.com/office/powerpoint/2010/main" val="219720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Additional Resources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235529"/>
            <a:ext cx="9575649" cy="5239727"/>
          </a:xfrm>
        </p:spPr>
        <p:txBody>
          <a:bodyPr>
            <a:normAutofit/>
          </a:bodyPr>
          <a:lstStyle/>
          <a:p>
            <a:r>
              <a:rPr lang="en-US" dirty="0">
                <a:hlinkClick r:id="rId3"/>
              </a:rPr>
              <a:t>exacqVision Mobile – Quick Start Video</a:t>
            </a:r>
            <a:endParaRPr lang="en-US" dirty="0"/>
          </a:p>
          <a:p>
            <a:r>
              <a:rPr lang="en-US" dirty="0">
                <a:hlinkClick r:id="rId4"/>
              </a:rPr>
              <a:t>exacqVision Mobile – Getting Started &amp; Server Connections</a:t>
            </a:r>
            <a:endParaRPr lang="en-US" dirty="0"/>
          </a:p>
          <a:p>
            <a:r>
              <a:rPr lang="en-US" dirty="0">
                <a:hlinkClick r:id="rId5"/>
              </a:rPr>
              <a:t>exacqVision Mobile – Live Viewing and Navigation</a:t>
            </a:r>
            <a:endParaRPr lang="en-US" dirty="0"/>
          </a:p>
          <a:p>
            <a:r>
              <a:rPr lang="en-US" dirty="0">
                <a:hlinkClick r:id="rId6"/>
              </a:rPr>
              <a:t>exacqVision Mobile – Search, Bookmarks, Export</a:t>
            </a:r>
            <a:endParaRPr lang="en-US" dirty="0"/>
          </a:p>
          <a:p>
            <a:r>
              <a:rPr lang="en-US" dirty="0">
                <a:hlinkClick r:id="rId7"/>
              </a:rPr>
              <a:t>exacqVision Mobile – PTZ, </a:t>
            </a:r>
            <a:r>
              <a:rPr lang="en-US" dirty="0" err="1">
                <a:hlinkClick r:id="rId7"/>
              </a:rPr>
              <a:t>Dewarp</a:t>
            </a:r>
            <a:r>
              <a:rPr lang="en-US" dirty="0">
                <a:hlinkClick r:id="rId7"/>
              </a:rPr>
              <a:t>, and Security Integrations</a:t>
            </a:r>
            <a:endParaRPr lang="en-US" dirty="0"/>
          </a:p>
          <a:p>
            <a:r>
              <a:rPr lang="en-US" dirty="0">
                <a:hlinkClick r:id="rId8"/>
              </a:rPr>
              <a:t>exacqVision Mobile – Event Monitoring</a:t>
            </a:r>
            <a:endParaRPr lang="en-US" dirty="0"/>
          </a:p>
          <a:p>
            <a:r>
              <a:rPr lang="en-US" dirty="0">
                <a:hlinkClick r:id="rId9"/>
              </a:rPr>
              <a:t>exacqVision – Remote Connections </a:t>
            </a:r>
            <a:endParaRPr lang="en-US" dirty="0"/>
          </a:p>
          <a:p>
            <a:r>
              <a:rPr lang="en-US" dirty="0">
                <a:hlinkClick r:id="rId10"/>
              </a:rPr>
              <a:t>exacqVision Mobile Connection Changes</a:t>
            </a:r>
            <a:endParaRPr lang="en-US" dirty="0"/>
          </a:p>
          <a:p>
            <a:r>
              <a:rPr lang="en-US" dirty="0">
                <a:hlinkClick r:id="rId11"/>
              </a:rPr>
              <a:t>How to Determine if a Mobile User is Connected Through Remote Connections</a:t>
            </a:r>
            <a:endParaRPr lang="en-US" dirty="0"/>
          </a:p>
          <a:p>
            <a:r>
              <a:rPr lang="en-US" dirty="0">
                <a:hlinkClick r:id="rId12"/>
              </a:rPr>
              <a:t>Changing the Mobile Listening Port for exacqVision Server</a:t>
            </a:r>
            <a:endParaRPr lang="en-US" dirty="0"/>
          </a:p>
          <a:p>
            <a:r>
              <a:rPr lang="en-US" dirty="0">
                <a:hlinkClick r:id="rId13"/>
              </a:rPr>
              <a:t>Accessing exacqVision from Tablets and Phones using the exacqVision Mobile App</a:t>
            </a:r>
            <a:endParaRPr lang="en-US" dirty="0"/>
          </a:p>
        </p:txBody>
      </p:sp>
      <p:pic>
        <p:nvPicPr>
          <p:cNvPr id="5" name="Graphic 4">
            <a:extLst>
              <a:ext uri="{FF2B5EF4-FFF2-40B4-BE49-F238E27FC236}">
                <a16:creationId xmlns:a16="http://schemas.microsoft.com/office/drawing/2014/main" id="{801BBF71-00B8-4805-ADEF-298BD8B715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906840" y="320333"/>
            <a:ext cx="660742" cy="660742"/>
          </a:xfrm>
          <a:prstGeom prst="rect">
            <a:avLst/>
          </a:prstGeom>
        </p:spPr>
      </p:pic>
    </p:spTree>
    <p:extLst>
      <p:ext uri="{BB962C8B-B14F-4D97-AF65-F5344CB8AC3E}">
        <p14:creationId xmlns:p14="http://schemas.microsoft.com/office/powerpoint/2010/main" val="303979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E56E-0A9D-4570-8D59-B4FDE78C1436}"/>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5EF8DCE6-BC7C-49A7-ACAA-07EF1A4E81E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exacqVision</a:t>
            </a: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Technical Support Training</a:t>
            </a:r>
          </a:p>
        </p:txBody>
      </p:sp>
      <p:pic>
        <p:nvPicPr>
          <p:cNvPr id="8" name="Picture 7">
            <a:extLst>
              <a:ext uri="{FF2B5EF4-FFF2-40B4-BE49-F238E27FC236}">
                <a16:creationId xmlns:a16="http://schemas.microsoft.com/office/drawing/2014/main" id="{09163F05-03FC-42F1-B03E-0B2830C71405}"/>
              </a:ext>
            </a:extLst>
          </p:cNvPr>
          <p:cNvPicPr>
            <a:picLocks noChangeAspect="1"/>
          </p:cNvPicPr>
          <p:nvPr/>
        </p:nvPicPr>
        <p:blipFill>
          <a:blip r:embed="rId2"/>
          <a:stretch>
            <a:fillRect/>
          </a:stretch>
        </p:blipFill>
        <p:spPr>
          <a:xfrm>
            <a:off x="1049628" y="1517472"/>
            <a:ext cx="10092744" cy="4205310"/>
          </a:xfrm>
          <a:prstGeom prst="rect">
            <a:avLst/>
          </a:prstGeom>
        </p:spPr>
      </p:pic>
    </p:spTree>
    <p:extLst>
      <p:ext uri="{BB962C8B-B14F-4D97-AF65-F5344CB8AC3E}">
        <p14:creationId xmlns:p14="http://schemas.microsoft.com/office/powerpoint/2010/main" val="60865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EFC3DC29-988A-4CCB-BCB3-DB1A8FA73D3A}"/>
              </a:ext>
            </a:extLst>
          </p:cNvPr>
          <p:cNvGraphicFramePr>
            <a:graphicFrameLocks noChangeAspect="1"/>
          </p:cNvGraphicFramePr>
          <p:nvPr/>
        </p:nvGraphicFramePr>
        <p:xfrm>
          <a:off x="10024801" y="0"/>
          <a:ext cx="1542781" cy="1028521"/>
        </p:xfrm>
        <a:graphic>
          <a:graphicData uri="http://schemas.openxmlformats.org/presentationml/2006/ole">
            <mc:AlternateContent xmlns:mc="http://schemas.openxmlformats.org/markup-compatibility/2006">
              <mc:Choice xmlns:v="urn:schemas-microsoft-com:vml" Requires="v">
                <p:oleObj r:id="rId3" imgW="2514600" imgH="1676160" progId="">
                  <p:embed/>
                </p:oleObj>
              </mc:Choice>
              <mc:Fallback>
                <p:oleObj r:id="rId3" imgW="2514600" imgH="1676160" progId="">
                  <p:embed/>
                  <p:pic>
                    <p:nvPicPr>
                      <p:cNvPr id="10" name="Object 9">
                        <a:extLst>
                          <a:ext uri="{FF2B5EF4-FFF2-40B4-BE49-F238E27FC236}">
                            <a16:creationId xmlns:a16="http://schemas.microsoft.com/office/drawing/2014/main" id="{EFC3DC29-988A-4CCB-BCB3-DB1A8FA73D3A}"/>
                          </a:ext>
                        </a:extLst>
                      </p:cNvPr>
                      <p:cNvPicPr/>
                      <p:nvPr/>
                    </p:nvPicPr>
                    <p:blipFill>
                      <a:blip r:embed="rId4"/>
                      <a:stretch>
                        <a:fillRect/>
                      </a:stretch>
                    </p:blipFill>
                    <p:spPr>
                      <a:xfrm>
                        <a:off x="10024801" y="0"/>
                        <a:ext cx="1542781" cy="102852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Bug Fixes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317170"/>
            <a:ext cx="9807468" cy="4987037"/>
          </a:xfrm>
        </p:spPr>
        <p:txBody>
          <a:bodyPr>
            <a:normAutofit/>
          </a:bodyPr>
          <a:lstStyle/>
          <a:p>
            <a:r>
              <a:rPr lang="en-US" dirty="0"/>
              <a:t>Fixed insertion of objects lacking metadata or bounding box (</a:t>
            </a:r>
            <a:r>
              <a:rPr lang="en-US" dirty="0">
                <a:solidFill>
                  <a:schemeClr val="tx2"/>
                </a:solidFill>
              </a:rPr>
              <a:t>AESW-9440</a:t>
            </a:r>
            <a:r>
              <a:rPr lang="en-US" dirty="0"/>
              <a:t>)</a:t>
            </a:r>
          </a:p>
          <a:p>
            <a:r>
              <a:rPr lang="en-US" dirty="0"/>
              <a:t>Improvements to event size estimates for bookmarks (</a:t>
            </a:r>
            <a:r>
              <a:rPr lang="en-US" dirty="0">
                <a:solidFill>
                  <a:schemeClr val="tx2"/>
                </a:solidFill>
              </a:rPr>
              <a:t>AESW-11010</a:t>
            </a:r>
            <a:r>
              <a:rPr lang="en-US" dirty="0"/>
              <a:t>)</a:t>
            </a:r>
          </a:p>
          <a:p>
            <a:r>
              <a:rPr lang="en-US" dirty="0"/>
              <a:t>illustra3 and </a:t>
            </a:r>
            <a:r>
              <a:rPr lang="en-US" dirty="0" err="1"/>
              <a:t>illustramultipi</a:t>
            </a:r>
            <a:r>
              <a:rPr lang="en-US" dirty="0"/>
              <a:t> fixed issue where Alarm 2 status would not change after being canceled (</a:t>
            </a:r>
            <a:r>
              <a:rPr lang="en-US" dirty="0">
                <a:solidFill>
                  <a:schemeClr val="tx2"/>
                </a:solidFill>
              </a:rPr>
              <a:t>AESW-10146</a:t>
            </a:r>
            <a:r>
              <a:rPr lang="en-US" dirty="0"/>
              <a:t>)</a:t>
            </a:r>
          </a:p>
          <a:p>
            <a:r>
              <a:rPr lang="en-US" dirty="0"/>
              <a:t>illustra3 and </a:t>
            </a:r>
            <a:r>
              <a:rPr lang="en-US" dirty="0" err="1"/>
              <a:t>illustramultipi</a:t>
            </a:r>
            <a:r>
              <a:rPr lang="en-US" dirty="0"/>
              <a:t> fixed issue causing </a:t>
            </a:r>
            <a:r>
              <a:rPr lang="en-US" dirty="0" err="1"/>
              <a:t>edgestor</a:t>
            </a:r>
            <a:r>
              <a:rPr lang="en-US" dirty="0"/>
              <a:t> backfill to hang (</a:t>
            </a:r>
            <a:r>
              <a:rPr lang="en-US" dirty="0">
                <a:solidFill>
                  <a:schemeClr val="tx2"/>
                </a:solidFill>
              </a:rPr>
              <a:t>AESW-9581</a:t>
            </a:r>
            <a:r>
              <a:rPr lang="en-US" dirty="0"/>
              <a:t>)</a:t>
            </a:r>
          </a:p>
          <a:p>
            <a:r>
              <a:rPr lang="en-US" dirty="0" err="1"/>
              <a:t>Onvif</a:t>
            </a:r>
            <a:r>
              <a:rPr lang="en-US" dirty="0"/>
              <a:t>, fixed issue preventing simultaneous PTZ</a:t>
            </a:r>
          </a:p>
          <a:p>
            <a:r>
              <a:rPr lang="en-US" dirty="0" err="1"/>
              <a:t>Onvif</a:t>
            </a:r>
            <a:r>
              <a:rPr lang="en-US" dirty="0"/>
              <a:t>, fixed excessive </a:t>
            </a:r>
            <a:r>
              <a:rPr lang="en-US" dirty="0" err="1"/>
              <a:t>pullpoint</a:t>
            </a:r>
            <a:r>
              <a:rPr lang="en-US" dirty="0"/>
              <a:t> logs on errors (</a:t>
            </a:r>
            <a:r>
              <a:rPr lang="en-US" dirty="0">
                <a:solidFill>
                  <a:schemeClr val="tx2"/>
                </a:solidFill>
              </a:rPr>
              <a:t>AESW-10727</a:t>
            </a:r>
            <a:r>
              <a:rPr lang="en-US" dirty="0"/>
              <a:t>)</a:t>
            </a:r>
          </a:p>
          <a:p>
            <a:r>
              <a:rPr lang="en-US" dirty="0" err="1"/>
              <a:t>Onivf</a:t>
            </a:r>
            <a:r>
              <a:rPr lang="en-US" dirty="0"/>
              <a:t>, fixed potential PTZ disconnects (</a:t>
            </a:r>
            <a:r>
              <a:rPr lang="en-US" dirty="0">
                <a:solidFill>
                  <a:schemeClr val="tx2"/>
                </a:solidFill>
              </a:rPr>
              <a:t>AESW-11469</a:t>
            </a:r>
            <a:r>
              <a:rPr lang="en-US" dirty="0"/>
              <a:t>)</a:t>
            </a:r>
          </a:p>
          <a:p>
            <a:r>
              <a:rPr lang="en-US" dirty="0" err="1"/>
              <a:t>psfpi</a:t>
            </a:r>
            <a:r>
              <a:rPr lang="en-US" dirty="0"/>
              <a:t>, fixed potential hang when </a:t>
            </a:r>
            <a:r>
              <a:rPr lang="en-US" dirty="0" err="1"/>
              <a:t>evAPI</a:t>
            </a:r>
            <a:r>
              <a:rPr lang="en-US" dirty="0"/>
              <a:t> attempts to cancel search (</a:t>
            </a:r>
            <a:r>
              <a:rPr lang="en-US" dirty="0">
                <a:solidFill>
                  <a:schemeClr val="tx2"/>
                </a:solidFill>
              </a:rPr>
              <a:t>AESW-10961</a:t>
            </a:r>
            <a:r>
              <a:rPr lang="en-US" dirty="0"/>
              <a:t>)</a:t>
            </a:r>
          </a:p>
          <a:p>
            <a:r>
              <a:rPr lang="en-US" dirty="0" err="1"/>
              <a:t>Samsungpi</a:t>
            </a:r>
            <a:r>
              <a:rPr lang="en-US" dirty="0"/>
              <a:t>, fixed crash on disabled device during connection</a:t>
            </a:r>
          </a:p>
          <a:p>
            <a:r>
              <a:rPr lang="en-US" dirty="0" err="1"/>
              <a:t>Samsungpi</a:t>
            </a:r>
            <a:r>
              <a:rPr lang="en-US" dirty="0"/>
              <a:t>, fixed potential crash when connecting to newer devices</a:t>
            </a:r>
          </a:p>
        </p:txBody>
      </p:sp>
    </p:spTree>
    <p:extLst>
      <p:ext uri="{BB962C8B-B14F-4D97-AF65-F5344CB8AC3E}">
        <p14:creationId xmlns:p14="http://schemas.microsoft.com/office/powerpoint/2010/main" val="124700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Enhancements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235529"/>
            <a:ext cx="9575649" cy="5239727"/>
          </a:xfrm>
        </p:spPr>
        <p:txBody>
          <a:bodyPr>
            <a:normAutofit/>
          </a:bodyPr>
          <a:lstStyle/>
          <a:p>
            <a:r>
              <a:rPr lang="en-US" dirty="0"/>
              <a:t>Support Area Zoom on Axis M5000-G PTZ camera (</a:t>
            </a:r>
            <a:r>
              <a:rPr lang="en-US" dirty="0">
                <a:solidFill>
                  <a:schemeClr val="tx2"/>
                </a:solidFill>
              </a:rPr>
              <a:t>AESW-10568</a:t>
            </a:r>
            <a:r>
              <a:rPr lang="en-US" dirty="0"/>
              <a:t>)</a:t>
            </a:r>
          </a:p>
          <a:p>
            <a:r>
              <a:rPr lang="en-US" dirty="0" err="1"/>
              <a:t>eventpi</a:t>
            </a:r>
            <a:r>
              <a:rPr lang="en-US" dirty="0"/>
              <a:t>, new event indicates thinning occurred, includes event linking sources </a:t>
            </a:r>
            <a:br>
              <a:rPr lang="en-US" dirty="0"/>
            </a:br>
            <a:r>
              <a:rPr lang="en-US" dirty="0"/>
              <a:t>(</a:t>
            </a:r>
            <a:r>
              <a:rPr lang="en-US" dirty="0">
                <a:solidFill>
                  <a:schemeClr val="tx2"/>
                </a:solidFill>
              </a:rPr>
              <a:t>AESW-7651</a:t>
            </a:r>
            <a:r>
              <a:rPr lang="en-US" dirty="0"/>
              <a:t>)</a:t>
            </a:r>
          </a:p>
          <a:p>
            <a:r>
              <a:rPr lang="en-US" dirty="0"/>
              <a:t>Installer adds firewall rules added for failover and failback</a:t>
            </a:r>
          </a:p>
          <a:p>
            <a:r>
              <a:rPr lang="en-US" dirty="0"/>
              <a:t>Improved analytic parsing</a:t>
            </a:r>
          </a:p>
          <a:p>
            <a:r>
              <a:rPr lang="en-US" dirty="0"/>
              <a:t>Provide the analytic type to core</a:t>
            </a:r>
          </a:p>
          <a:p>
            <a:r>
              <a:rPr lang="en-US" dirty="0"/>
              <a:t>Improved handling of transport errors (</a:t>
            </a:r>
            <a:r>
              <a:rPr lang="en-US" dirty="0">
                <a:solidFill>
                  <a:schemeClr val="tx2"/>
                </a:solidFill>
              </a:rPr>
              <a:t>AESW-10120</a:t>
            </a:r>
            <a:r>
              <a:rPr lang="en-US" dirty="0"/>
              <a:t>)</a:t>
            </a:r>
          </a:p>
          <a:p>
            <a:r>
              <a:rPr lang="en-US" dirty="0"/>
              <a:t>New SOAP calls for </a:t>
            </a:r>
            <a:r>
              <a:rPr lang="en-US" dirty="0" err="1"/>
              <a:t>Onvif</a:t>
            </a:r>
            <a:r>
              <a:rPr lang="en-US" dirty="0"/>
              <a:t> Profile M and S conformance</a:t>
            </a:r>
          </a:p>
          <a:p>
            <a:r>
              <a:rPr lang="en-US" dirty="0" err="1"/>
              <a:t>remotepi</a:t>
            </a:r>
            <a:r>
              <a:rPr lang="en-US" dirty="0"/>
              <a:t>, move connection to production switchboard service (</a:t>
            </a:r>
            <a:r>
              <a:rPr lang="en-US" dirty="0">
                <a:solidFill>
                  <a:schemeClr val="tx2"/>
                </a:solidFill>
              </a:rPr>
              <a:t>AESW-9771</a:t>
            </a:r>
            <a:r>
              <a:rPr lang="en-US" dirty="0"/>
              <a:t>)</a:t>
            </a:r>
          </a:p>
          <a:p>
            <a:r>
              <a:rPr lang="en-US" dirty="0"/>
              <a:t>Additional logging around LDAP </a:t>
            </a:r>
            <a:r>
              <a:rPr lang="en-US" dirty="0" err="1"/>
              <a:t>reauth</a:t>
            </a:r>
            <a:r>
              <a:rPr lang="en-US" dirty="0"/>
              <a:t> queries (</a:t>
            </a:r>
            <a:r>
              <a:rPr lang="en-US" dirty="0">
                <a:solidFill>
                  <a:schemeClr val="tx2"/>
                </a:solidFill>
              </a:rPr>
              <a:t>AESW-9769</a:t>
            </a:r>
            <a:r>
              <a:rPr lang="en-US" dirty="0"/>
              <a:t>)</a:t>
            </a:r>
          </a:p>
          <a:p>
            <a:r>
              <a:rPr lang="en-US" dirty="0"/>
              <a:t>Improved performance by reducing amount of analytics sent from server to client </a:t>
            </a:r>
            <a:br>
              <a:rPr lang="en-US" dirty="0"/>
            </a:br>
            <a:r>
              <a:rPr lang="en-US" dirty="0"/>
              <a:t>(</a:t>
            </a:r>
            <a:r>
              <a:rPr lang="en-US" dirty="0">
                <a:solidFill>
                  <a:schemeClr val="tx2"/>
                </a:solidFill>
              </a:rPr>
              <a:t>AESW-7715</a:t>
            </a:r>
            <a:r>
              <a:rPr lang="en-US" dirty="0"/>
              <a:t>)</a:t>
            </a:r>
            <a:br>
              <a:rPr lang="en-US" dirty="0"/>
            </a:br>
            <a:endParaRPr lang="en-US" dirty="0"/>
          </a:p>
        </p:txBody>
      </p:sp>
      <p:pic>
        <p:nvPicPr>
          <p:cNvPr id="5" name="Graphic 4">
            <a:extLst>
              <a:ext uri="{FF2B5EF4-FFF2-40B4-BE49-F238E27FC236}">
                <a16:creationId xmlns:a16="http://schemas.microsoft.com/office/drawing/2014/main" id="{801BBF71-00B8-4805-ADEF-298BD8B71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6840" y="320333"/>
            <a:ext cx="660742" cy="660742"/>
          </a:xfrm>
          <a:prstGeom prst="rect">
            <a:avLst/>
          </a:prstGeom>
        </p:spPr>
      </p:pic>
    </p:spTree>
    <p:extLst>
      <p:ext uri="{BB962C8B-B14F-4D97-AF65-F5344CB8AC3E}">
        <p14:creationId xmlns:p14="http://schemas.microsoft.com/office/powerpoint/2010/main" val="290154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Features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exacqVision</a:t>
            </a:r>
            <a:r>
              <a:rPr kumimoji="0" lang="en-GB"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349829"/>
            <a:ext cx="10013530" cy="4400582"/>
          </a:xfrm>
        </p:spPr>
        <p:txBody>
          <a:bodyPr/>
          <a:lstStyle/>
          <a:p>
            <a:r>
              <a:rPr lang="en-US" dirty="0"/>
              <a:t>Support for Wasabi S3 as archiving target (</a:t>
            </a:r>
            <a:r>
              <a:rPr lang="en-US" dirty="0">
                <a:solidFill>
                  <a:schemeClr val="tx2"/>
                </a:solidFill>
              </a:rPr>
              <a:t>AESW-5814</a:t>
            </a:r>
            <a:r>
              <a:rPr lang="en-US" dirty="0"/>
              <a:t>, </a:t>
            </a:r>
            <a:r>
              <a:rPr lang="en-US" dirty="0">
                <a:solidFill>
                  <a:schemeClr val="tx2"/>
                </a:solidFill>
              </a:rPr>
              <a:t>AESW-10924</a:t>
            </a:r>
            <a:r>
              <a:rPr lang="en-US" dirty="0"/>
              <a:t>)</a:t>
            </a:r>
          </a:p>
          <a:p>
            <a:endParaRPr lang="en-US" dirty="0"/>
          </a:p>
          <a:p>
            <a:endParaRPr lang="en-US" dirty="0"/>
          </a:p>
          <a:p>
            <a:r>
              <a:rPr lang="en-US"/>
              <a:t>Support </a:t>
            </a:r>
            <a:r>
              <a:rPr lang="en-US" dirty="0"/>
              <a:t>added for Axis Thermometry (</a:t>
            </a:r>
            <a:r>
              <a:rPr lang="en-US" dirty="0">
                <a:solidFill>
                  <a:schemeClr val="tx2"/>
                </a:solidFill>
              </a:rPr>
              <a:t>AESW-8816</a:t>
            </a:r>
            <a:r>
              <a:rPr lang="en-US" dirty="0"/>
              <a:t>, </a:t>
            </a:r>
            <a:r>
              <a:rPr lang="en-US" dirty="0">
                <a:solidFill>
                  <a:schemeClr val="tx2"/>
                </a:solidFill>
              </a:rPr>
              <a:t>AESW-8918</a:t>
            </a:r>
            <a:r>
              <a:rPr lang="en-US" dirty="0"/>
              <a:t>)</a:t>
            </a:r>
          </a:p>
          <a:p>
            <a:endParaRPr lang="en-US" dirty="0"/>
          </a:p>
          <a:p>
            <a:endParaRPr lang="en-US" dirty="0"/>
          </a:p>
          <a:p>
            <a:endParaRPr lang="en-US" dirty="0"/>
          </a:p>
          <a:p>
            <a:endParaRPr lang="en-US" dirty="0"/>
          </a:p>
          <a:p>
            <a:endParaRPr lang="en-US" dirty="0"/>
          </a:p>
          <a:p>
            <a:r>
              <a:rPr lang="en-US" dirty="0"/>
              <a:t>Illustra LPR Support  (</a:t>
            </a:r>
            <a:r>
              <a:rPr lang="en-US" dirty="0">
                <a:solidFill>
                  <a:schemeClr val="tx2"/>
                </a:solidFill>
              </a:rPr>
              <a:t>AESW-6504</a:t>
            </a:r>
            <a:r>
              <a:rPr lang="en-US" dirty="0"/>
              <a:t>)</a:t>
            </a:r>
          </a:p>
        </p:txBody>
      </p:sp>
      <p:pic>
        <p:nvPicPr>
          <p:cNvPr id="6" name="Graphic 5">
            <a:extLst>
              <a:ext uri="{FF2B5EF4-FFF2-40B4-BE49-F238E27FC236}">
                <a16:creationId xmlns:a16="http://schemas.microsoft.com/office/drawing/2014/main" id="{F158BF74-B53C-4EB6-B7C4-DD756F731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2721" y="357426"/>
            <a:ext cx="1120462" cy="623649"/>
          </a:xfrm>
          <a:prstGeom prst="rect">
            <a:avLst/>
          </a:prstGeom>
        </p:spPr>
      </p:pic>
      <p:pic>
        <p:nvPicPr>
          <p:cNvPr id="1026" name="Picture 2" descr="AXIS Q1961-TE Thermal Camera screenshot view">
            <a:extLst>
              <a:ext uri="{FF2B5EF4-FFF2-40B4-BE49-F238E27FC236}">
                <a16:creationId xmlns:a16="http://schemas.microsoft.com/office/drawing/2014/main" id="{545C04CE-1AF5-D59E-772E-B13449A75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37" y="2749461"/>
            <a:ext cx="2277649" cy="1708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sabi Logo Secondary">
            <a:extLst>
              <a:ext uri="{FF2B5EF4-FFF2-40B4-BE49-F238E27FC236}">
                <a16:creationId xmlns:a16="http://schemas.microsoft.com/office/drawing/2014/main" id="{0476EF50-EFBC-558B-6DFF-6D24C48DDA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137" y="1649769"/>
            <a:ext cx="1611880" cy="374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camera on a black background&#10;&#10;Description automatically generated">
            <a:extLst>
              <a:ext uri="{FF2B5EF4-FFF2-40B4-BE49-F238E27FC236}">
                <a16:creationId xmlns:a16="http://schemas.microsoft.com/office/drawing/2014/main" id="{50D55066-85C2-AF08-E95F-F518BC6D05A1}"/>
              </a:ext>
            </a:extLst>
          </p:cNvPr>
          <p:cNvPicPr>
            <a:picLocks noChangeAspect="1"/>
          </p:cNvPicPr>
          <p:nvPr/>
        </p:nvPicPr>
        <p:blipFill>
          <a:blip r:embed="rId7"/>
          <a:stretch>
            <a:fillRect/>
          </a:stretch>
        </p:blipFill>
        <p:spPr>
          <a:xfrm>
            <a:off x="4514264" y="4403863"/>
            <a:ext cx="1598402" cy="1326191"/>
          </a:xfrm>
          <a:prstGeom prst="rect">
            <a:avLst/>
          </a:prstGeom>
        </p:spPr>
      </p:pic>
    </p:spTree>
    <p:extLst>
      <p:ext uri="{BB962C8B-B14F-4D97-AF65-F5344CB8AC3E}">
        <p14:creationId xmlns:p14="http://schemas.microsoft.com/office/powerpoint/2010/main" val="67875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13F-C48C-4A62-ABB1-17AA731CC1E5}"/>
              </a:ext>
            </a:extLst>
          </p:cNvPr>
          <p:cNvSpPr>
            <a:spLocks noGrp="1"/>
          </p:cNvSpPr>
          <p:nvPr>
            <p:ph type="title"/>
          </p:nvPr>
        </p:nvSpPr>
        <p:spPr/>
        <p:txBody>
          <a:bodyPr/>
          <a:lstStyle/>
          <a:p>
            <a:r>
              <a:rPr lang="en-US" dirty="0"/>
              <a:t>Client</a:t>
            </a:r>
          </a:p>
        </p:txBody>
      </p:sp>
    </p:spTree>
    <p:extLst>
      <p:ext uri="{BB962C8B-B14F-4D97-AF65-F5344CB8AC3E}">
        <p14:creationId xmlns:p14="http://schemas.microsoft.com/office/powerpoint/2010/main" val="211692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EFC3DC29-988A-4CCB-BCB3-DB1A8FA73D3A}"/>
              </a:ext>
            </a:extLst>
          </p:cNvPr>
          <p:cNvGraphicFramePr>
            <a:graphicFrameLocks noChangeAspect="1"/>
          </p:cNvGraphicFramePr>
          <p:nvPr/>
        </p:nvGraphicFramePr>
        <p:xfrm>
          <a:off x="10024801" y="0"/>
          <a:ext cx="1542781" cy="1028521"/>
        </p:xfrm>
        <a:graphic>
          <a:graphicData uri="http://schemas.openxmlformats.org/presentationml/2006/ole">
            <mc:AlternateContent xmlns:mc="http://schemas.openxmlformats.org/markup-compatibility/2006">
              <mc:Choice xmlns:v="urn:schemas-microsoft-com:vml" Requires="v">
                <p:oleObj r:id="rId3" imgW="2514600" imgH="1676160" progId="">
                  <p:embed/>
                </p:oleObj>
              </mc:Choice>
              <mc:Fallback>
                <p:oleObj r:id="rId3" imgW="2514600" imgH="1676160" progId="">
                  <p:embed/>
                  <p:pic>
                    <p:nvPicPr>
                      <p:cNvPr id="10" name="Object 9">
                        <a:extLst>
                          <a:ext uri="{FF2B5EF4-FFF2-40B4-BE49-F238E27FC236}">
                            <a16:creationId xmlns:a16="http://schemas.microsoft.com/office/drawing/2014/main" id="{EFC3DC29-988A-4CCB-BCB3-DB1A8FA73D3A}"/>
                          </a:ext>
                        </a:extLst>
                      </p:cNvPr>
                      <p:cNvPicPr/>
                      <p:nvPr/>
                    </p:nvPicPr>
                    <p:blipFill>
                      <a:blip r:embed="rId4"/>
                      <a:stretch>
                        <a:fillRect/>
                      </a:stretch>
                    </p:blipFill>
                    <p:spPr>
                      <a:xfrm>
                        <a:off x="10024801" y="0"/>
                        <a:ext cx="1542781" cy="102852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Bug Fixes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317170"/>
            <a:ext cx="9807468" cy="4987037"/>
          </a:xfrm>
        </p:spPr>
        <p:txBody>
          <a:bodyPr>
            <a:normAutofit/>
          </a:bodyPr>
          <a:lstStyle/>
          <a:p>
            <a:r>
              <a:rPr lang="en-US" dirty="0"/>
              <a:t>Manage the preferred MAC address in License panel (</a:t>
            </a:r>
            <a:r>
              <a:rPr lang="en-US" dirty="0">
                <a:solidFill>
                  <a:schemeClr val="tx2"/>
                </a:solidFill>
              </a:rPr>
              <a:t>AESW-11267</a:t>
            </a:r>
            <a:r>
              <a:rPr lang="en-US" dirty="0"/>
              <a:t>)</a:t>
            </a:r>
          </a:p>
          <a:p>
            <a:r>
              <a:rPr lang="en-US" dirty="0"/>
              <a:t>Fixed issue where </a:t>
            </a:r>
            <a:r>
              <a:rPr lang="en-US" dirty="0" err="1"/>
              <a:t>exacqReply</a:t>
            </a:r>
            <a:r>
              <a:rPr lang="en-US" dirty="0"/>
              <a:t> controls did not appear until window</a:t>
            </a:r>
            <a:br>
              <a:rPr lang="en-US" dirty="0"/>
            </a:br>
            <a:r>
              <a:rPr lang="en-US" dirty="0"/>
              <a:t>was resized (</a:t>
            </a:r>
            <a:r>
              <a:rPr lang="en-US" dirty="0">
                <a:solidFill>
                  <a:schemeClr val="tx2"/>
                </a:solidFill>
              </a:rPr>
              <a:t>AESW-9992</a:t>
            </a:r>
            <a:r>
              <a:rPr lang="en-US" dirty="0"/>
              <a:t>)</a:t>
            </a:r>
          </a:p>
          <a:p>
            <a:r>
              <a:rPr lang="en-US" dirty="0"/>
              <a:t>Clear grid dropdown, to fix issue where drop-down menus duplicate entries</a:t>
            </a:r>
            <a:br>
              <a:rPr lang="en-US" dirty="0"/>
            </a:br>
            <a:r>
              <a:rPr lang="en-US" dirty="0"/>
              <a:t>(</a:t>
            </a:r>
            <a:r>
              <a:rPr lang="en-US" dirty="0">
                <a:solidFill>
                  <a:schemeClr val="tx2"/>
                </a:solidFill>
              </a:rPr>
              <a:t>AESW-10923</a:t>
            </a:r>
            <a:r>
              <a:rPr lang="en-US" dirty="0"/>
              <a:t>)</a:t>
            </a:r>
          </a:p>
          <a:p>
            <a:r>
              <a:rPr lang="en-US" dirty="0"/>
              <a:t>Fixed issue with Oldest Desired Content of Cloud Drive (</a:t>
            </a:r>
            <a:r>
              <a:rPr lang="en-US" dirty="0">
                <a:solidFill>
                  <a:schemeClr val="tx2"/>
                </a:solidFill>
              </a:rPr>
              <a:t>AESW-8097</a:t>
            </a:r>
            <a:r>
              <a:rPr lang="en-US" dirty="0"/>
              <a:t>)</a:t>
            </a:r>
          </a:p>
          <a:p>
            <a:r>
              <a:rPr lang="en-US" dirty="0"/>
              <a:t>Fixed issue of event forward button being disabled when skipping ahead (</a:t>
            </a:r>
            <a:r>
              <a:rPr lang="en-US" dirty="0">
                <a:solidFill>
                  <a:schemeClr val="tx2"/>
                </a:solidFill>
              </a:rPr>
              <a:t>AESW-8958</a:t>
            </a:r>
            <a:r>
              <a:rPr lang="en-US" dirty="0"/>
              <a:t>)</a:t>
            </a:r>
          </a:p>
          <a:p>
            <a:r>
              <a:rPr lang="en-US" dirty="0"/>
              <a:t>Fixed issue of client crash when selecting Find Camera when creating a new View</a:t>
            </a:r>
            <a:br>
              <a:rPr lang="en-US" dirty="0"/>
            </a:br>
            <a:r>
              <a:rPr lang="en-US" dirty="0"/>
              <a:t>(</a:t>
            </a:r>
            <a:r>
              <a:rPr lang="en-US" dirty="0">
                <a:solidFill>
                  <a:schemeClr val="tx2"/>
                </a:solidFill>
              </a:rPr>
              <a:t>AESW-10038</a:t>
            </a:r>
            <a:r>
              <a:rPr lang="en-US" dirty="0"/>
              <a:t>)</a:t>
            </a:r>
          </a:p>
          <a:p>
            <a:r>
              <a:rPr lang="en-US" dirty="0"/>
              <a:t>Fixed client crash when selecting audio in Add Video panel</a:t>
            </a:r>
          </a:p>
          <a:p>
            <a:r>
              <a:rPr lang="en-US" dirty="0"/>
              <a:t>Fixed issue of auto play not working in Timeline search (</a:t>
            </a:r>
            <a:r>
              <a:rPr lang="en-US" dirty="0">
                <a:solidFill>
                  <a:schemeClr val="tx2"/>
                </a:solidFill>
              </a:rPr>
              <a:t>AESW-8529</a:t>
            </a:r>
            <a:r>
              <a:rPr lang="en-US" dirty="0"/>
              <a:t>)</a:t>
            </a:r>
          </a:p>
          <a:p>
            <a:endParaRPr lang="en-US" dirty="0"/>
          </a:p>
        </p:txBody>
      </p:sp>
      <p:pic>
        <p:nvPicPr>
          <p:cNvPr id="5" name="Picture 4">
            <a:extLst>
              <a:ext uri="{FF2B5EF4-FFF2-40B4-BE49-F238E27FC236}">
                <a16:creationId xmlns:a16="http://schemas.microsoft.com/office/drawing/2014/main" id="{D0985FF3-EEC8-A5D3-D78B-031A2EE60401}"/>
              </a:ext>
            </a:extLst>
          </p:cNvPr>
          <p:cNvPicPr>
            <a:picLocks noChangeAspect="1"/>
          </p:cNvPicPr>
          <p:nvPr/>
        </p:nvPicPr>
        <p:blipFill>
          <a:blip r:embed="rId5"/>
          <a:stretch>
            <a:fillRect/>
          </a:stretch>
        </p:blipFill>
        <p:spPr>
          <a:xfrm>
            <a:off x="7939482" y="1076042"/>
            <a:ext cx="2085319" cy="1204452"/>
          </a:xfrm>
          <a:prstGeom prst="rect">
            <a:avLst/>
          </a:prstGeom>
        </p:spPr>
      </p:pic>
    </p:spTree>
    <p:extLst>
      <p:ext uri="{BB962C8B-B14F-4D97-AF65-F5344CB8AC3E}">
        <p14:creationId xmlns:p14="http://schemas.microsoft.com/office/powerpoint/2010/main" val="8468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2B2-8A6E-4A3C-A82A-778D9210CBFF}"/>
              </a:ext>
            </a:extLst>
          </p:cNvPr>
          <p:cNvSpPr>
            <a:spLocks noGrp="1"/>
          </p:cNvSpPr>
          <p:nvPr>
            <p:ph type="title"/>
          </p:nvPr>
        </p:nvSpPr>
        <p:spPr>
          <a:xfrm>
            <a:off x="624418" y="188913"/>
            <a:ext cx="9654116" cy="792162"/>
          </a:xfrm>
        </p:spPr>
        <p:txBody>
          <a:bodyPr wrap="square" anchor="b">
            <a:normAutofit/>
          </a:bodyPr>
          <a:lstStyle/>
          <a:p>
            <a:r>
              <a:rPr lang="en-US" dirty="0">
                <a:latin typeface="Arial"/>
                <a:cs typeface="Arial"/>
              </a:rPr>
              <a:t>Enhancements</a:t>
            </a:r>
            <a:endParaRPr lang="en-US" dirty="0"/>
          </a:p>
        </p:txBody>
      </p:sp>
      <p:sp>
        <p:nvSpPr>
          <p:cNvPr id="3" name="Footer Placeholder 2">
            <a:extLst>
              <a:ext uri="{FF2B5EF4-FFF2-40B4-BE49-F238E27FC236}">
                <a16:creationId xmlns:a16="http://schemas.microsoft.com/office/drawing/2014/main" id="{7426892B-D23B-4FB5-ADFC-0C19835E6ED6}"/>
              </a:ext>
            </a:extLst>
          </p:cNvPr>
          <p:cNvSpPr>
            <a:spLocks noGrp="1"/>
          </p:cNvSpPr>
          <p:nvPr>
            <p:ph type="ftr" sz="quarter" idx="10"/>
          </p:nvPr>
        </p:nvSpPr>
        <p:spPr>
          <a:xfrm>
            <a:off x="1607537" y="6475257"/>
            <a:ext cx="7708249" cy="246218"/>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exacqVision Technical Support Training</a:t>
            </a:r>
          </a:p>
        </p:txBody>
      </p:sp>
      <p:sp>
        <p:nvSpPr>
          <p:cNvPr id="12" name="Text Placeholder 11">
            <a:extLst>
              <a:ext uri="{FF2B5EF4-FFF2-40B4-BE49-F238E27FC236}">
                <a16:creationId xmlns:a16="http://schemas.microsoft.com/office/drawing/2014/main" id="{16304467-2890-46FD-9D5B-51144F438223}"/>
              </a:ext>
            </a:extLst>
          </p:cNvPr>
          <p:cNvSpPr>
            <a:spLocks noGrp="1"/>
          </p:cNvSpPr>
          <p:nvPr>
            <p:ph type="body" sz="quarter" idx="11"/>
          </p:nvPr>
        </p:nvSpPr>
        <p:spPr>
          <a:xfrm>
            <a:off x="624419" y="1235529"/>
            <a:ext cx="9575649" cy="5239727"/>
          </a:xfrm>
        </p:spPr>
        <p:txBody>
          <a:bodyPr>
            <a:normAutofit/>
          </a:bodyPr>
          <a:lstStyle/>
          <a:p>
            <a:r>
              <a:rPr lang="en-US" dirty="0"/>
              <a:t>Remote Connections, found on navigation tree</a:t>
            </a:r>
          </a:p>
          <a:p>
            <a:r>
              <a:rPr lang="en-US" dirty="0"/>
              <a:t>Added Mobile Optimized Streaming panel for Remote Connections</a:t>
            </a:r>
          </a:p>
          <a:p>
            <a:r>
              <a:rPr lang="en-US" dirty="0"/>
              <a:t>New toast message indicating event thinning has occurred (</a:t>
            </a:r>
            <a:r>
              <a:rPr lang="en-US" dirty="0">
                <a:solidFill>
                  <a:schemeClr val="tx2"/>
                </a:solidFill>
              </a:rPr>
              <a:t>AESW-9871</a:t>
            </a:r>
            <a:r>
              <a:rPr lang="en-US" dirty="0"/>
              <a:t>)</a:t>
            </a:r>
          </a:p>
          <a:p>
            <a:r>
              <a:rPr lang="en-US" dirty="0"/>
              <a:t>Client improvements to amount of analytic data passed between server/client (</a:t>
            </a:r>
            <a:r>
              <a:rPr lang="en-US" dirty="0">
                <a:solidFill>
                  <a:schemeClr val="tx2"/>
                </a:solidFill>
              </a:rPr>
              <a:t>AESW-7716</a:t>
            </a:r>
            <a:r>
              <a:rPr lang="en-US" dirty="0"/>
              <a:t>)</a:t>
            </a:r>
          </a:p>
          <a:p>
            <a:r>
              <a:rPr lang="en-US" dirty="0"/>
              <a:t>Support “horizontal flip” for Storage page to accommodate storage layout for new Avnet systems (</a:t>
            </a:r>
            <a:r>
              <a:rPr lang="en-US" dirty="0">
                <a:solidFill>
                  <a:schemeClr val="tx2"/>
                </a:solidFill>
              </a:rPr>
              <a:t>AESW-10562</a:t>
            </a:r>
            <a:r>
              <a:rPr lang="en-US" dirty="0"/>
              <a:t>)</a:t>
            </a:r>
          </a:p>
          <a:p>
            <a:r>
              <a:rPr lang="en-US" dirty="0"/>
              <a:t>Apply our security standards to </a:t>
            </a:r>
            <a:r>
              <a:rPr lang="en-US" dirty="0" err="1"/>
              <a:t>Bodyworn</a:t>
            </a:r>
            <a:r>
              <a:rPr lang="en-US" dirty="0"/>
              <a:t> password fields (</a:t>
            </a:r>
            <a:r>
              <a:rPr lang="en-US" dirty="0">
                <a:solidFill>
                  <a:schemeClr val="tx2"/>
                </a:solidFill>
              </a:rPr>
              <a:t>AESW-1575</a:t>
            </a:r>
            <a:r>
              <a:rPr lang="en-US" dirty="0"/>
              <a:t>)</a:t>
            </a:r>
          </a:p>
        </p:txBody>
      </p:sp>
      <p:pic>
        <p:nvPicPr>
          <p:cNvPr id="5" name="Graphic 4">
            <a:extLst>
              <a:ext uri="{FF2B5EF4-FFF2-40B4-BE49-F238E27FC236}">
                <a16:creationId xmlns:a16="http://schemas.microsoft.com/office/drawing/2014/main" id="{801BBF71-00B8-4805-ADEF-298BD8B71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6840" y="320333"/>
            <a:ext cx="660742" cy="660742"/>
          </a:xfrm>
          <a:prstGeom prst="rect">
            <a:avLst/>
          </a:prstGeom>
        </p:spPr>
      </p:pic>
    </p:spTree>
    <p:extLst>
      <p:ext uri="{BB962C8B-B14F-4D97-AF65-F5344CB8AC3E}">
        <p14:creationId xmlns:p14="http://schemas.microsoft.com/office/powerpoint/2010/main" val="9280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1_JCI_with Product Brand Logo-Inside">
  <a:themeElements>
    <a:clrScheme name="Custom 2">
      <a:dk1>
        <a:srgbClr val="000000"/>
      </a:dk1>
      <a:lt1>
        <a:srgbClr val="FFFFFF"/>
      </a:lt1>
      <a:dk2>
        <a:srgbClr val="0080B6"/>
      </a:dk2>
      <a:lt2>
        <a:srgbClr val="878785"/>
      </a:lt2>
      <a:accent1>
        <a:srgbClr val="00539E"/>
      </a:accent1>
      <a:accent2>
        <a:srgbClr val="00BBE3"/>
      </a:accent2>
      <a:accent3>
        <a:srgbClr val="8CC63E"/>
      </a:accent3>
      <a:accent4>
        <a:srgbClr val="FDBC38"/>
      </a:accent4>
      <a:accent5>
        <a:srgbClr val="F37720"/>
      </a:accent5>
      <a:accent6>
        <a:srgbClr val="CA2338"/>
      </a:accent6>
      <a:hlink>
        <a:srgbClr val="0080B6"/>
      </a:hlink>
      <a:folHlink>
        <a:srgbClr val="0080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I Endorsed  PPT 16-9 size -Dec 2019_D2" id="{ECF693B6-B982-AA44-8461-357DF8A49955}" vid="{04D3C53F-5D4E-A94A-9EF8-D32F879CE202}"/>
    </a:ext>
  </a:extLst>
</a:theme>
</file>

<file path=ppt/theme/theme2.xml><?xml version="1.0" encoding="utf-8"?>
<a:theme xmlns:a="http://schemas.openxmlformats.org/drawingml/2006/main" name="02_JCI_with with Product Brand Logo-Covers">
  <a:themeElements>
    <a:clrScheme name="Custom 1">
      <a:dk1>
        <a:srgbClr val="2E2824"/>
      </a:dk1>
      <a:lt1>
        <a:srgbClr val="FFFFFF"/>
      </a:lt1>
      <a:dk2>
        <a:srgbClr val="00539E"/>
      </a:dk2>
      <a:lt2>
        <a:srgbClr val="878785"/>
      </a:lt2>
      <a:accent1>
        <a:srgbClr val="8CC63E"/>
      </a:accent1>
      <a:accent2>
        <a:srgbClr val="00BBE3"/>
      </a:accent2>
      <a:accent3>
        <a:srgbClr val="D5D537"/>
      </a:accent3>
      <a:accent4>
        <a:srgbClr val="FDBC38"/>
      </a:accent4>
      <a:accent5>
        <a:srgbClr val="F37720"/>
      </a:accent5>
      <a:accent6>
        <a:srgbClr val="CA2338"/>
      </a:accent6>
      <a:hlink>
        <a:srgbClr val="0080B6"/>
      </a:hlink>
      <a:folHlink>
        <a:srgbClr val="0080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I Endorsed  PPT 16-9 size -Dec 2019_D2" id="{ECF693B6-B982-AA44-8461-357DF8A49955}" vid="{E3AACFC7-D772-B24A-9C9D-0BA14D2874C8}"/>
    </a:ext>
  </a:extLst>
</a:theme>
</file>

<file path=ppt/theme/theme3.xml><?xml version="1.0" encoding="utf-8"?>
<a:theme xmlns:a="http://schemas.openxmlformats.org/drawingml/2006/main" name="03_JCI_with with Product Brand Logo-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I Endorsed  PPT 16-9 size -Dec 2019_D2" id="{ECF693B6-B982-AA44-8461-357DF8A49955}" vid="{F8B7A11E-0006-B242-A2B5-3B61BF17212F}"/>
    </a:ext>
  </a:extLst>
</a:theme>
</file>

<file path=ppt/theme/theme4.xml><?xml version="1.0" encoding="utf-8"?>
<a:theme xmlns:a="http://schemas.openxmlformats.org/drawingml/2006/main" name="04_JCI_ with Product Brand Logo-Divider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I Endorsed  PPT 16-9 size -Dec 2019_D2" id="{ECF693B6-B982-AA44-8461-357DF8A49955}" vid="{B1B73FB8-5517-904A-9F19-8D9CB467B8F9}"/>
    </a:ext>
  </a:extLst>
</a:theme>
</file>

<file path=ppt/theme/theme5.xml><?xml version="1.0" encoding="utf-8"?>
<a:theme xmlns:a="http://schemas.openxmlformats.org/drawingml/2006/main" name="JCI_slides_blank">
  <a:themeElements>
    <a:clrScheme name="Custom 2">
      <a:dk1>
        <a:srgbClr val="000000"/>
      </a:dk1>
      <a:lt1>
        <a:srgbClr val="FFFFFF"/>
      </a:lt1>
      <a:dk2>
        <a:srgbClr val="0080B6"/>
      </a:dk2>
      <a:lt2>
        <a:srgbClr val="878785"/>
      </a:lt2>
      <a:accent1>
        <a:srgbClr val="00539E"/>
      </a:accent1>
      <a:accent2>
        <a:srgbClr val="00BBE3"/>
      </a:accent2>
      <a:accent3>
        <a:srgbClr val="8CC63E"/>
      </a:accent3>
      <a:accent4>
        <a:srgbClr val="FDBC38"/>
      </a:accent4>
      <a:accent5>
        <a:srgbClr val="F37720"/>
      </a:accent5>
      <a:accent6>
        <a:srgbClr val="CA2338"/>
      </a:accent6>
      <a:hlink>
        <a:srgbClr val="0080B6"/>
      </a:hlink>
      <a:folHlink>
        <a:srgbClr val="0080B6"/>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I Endorsed  PPT 16-9 size -Dec 2019_D2" id="{ECF693B6-B982-AA44-8461-357DF8A49955}" vid="{2C9CD4B7-0E39-784D-BC4D-63D5EA5F51FE}"/>
    </a:ext>
  </a:extLst>
</a:theme>
</file>

<file path=ppt/theme/theme6.xml><?xml version="1.0" encoding="utf-8"?>
<a:theme xmlns:a="http://schemas.openxmlformats.org/drawingml/2006/main" name="2_JCI_with Product Brand Logo-Inside">
  <a:themeElements>
    <a:clrScheme name="Custom 2">
      <a:dk1>
        <a:srgbClr val="000000"/>
      </a:dk1>
      <a:lt1>
        <a:srgbClr val="FFFFFF"/>
      </a:lt1>
      <a:dk2>
        <a:srgbClr val="0080B6"/>
      </a:dk2>
      <a:lt2>
        <a:srgbClr val="878785"/>
      </a:lt2>
      <a:accent1>
        <a:srgbClr val="00539E"/>
      </a:accent1>
      <a:accent2>
        <a:srgbClr val="00BBE3"/>
      </a:accent2>
      <a:accent3>
        <a:srgbClr val="8CC63E"/>
      </a:accent3>
      <a:accent4>
        <a:srgbClr val="FDBC38"/>
      </a:accent4>
      <a:accent5>
        <a:srgbClr val="F37720"/>
      </a:accent5>
      <a:accent6>
        <a:srgbClr val="CA2338"/>
      </a:accent6>
      <a:hlink>
        <a:srgbClr val="0080B6"/>
      </a:hlink>
      <a:folHlink>
        <a:srgbClr val="0080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ctor portfolio review rev 7 (002).pptx  -  Read-Only" id="{5053ABC3-26F5-4067-83CA-A23482B1A4FC}" vid="{84FC2FB1-B810-4FA6-8177-8A83DC84575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2011B94AAB2A478FECCAE10340C6E2" ma:contentTypeVersion="4" ma:contentTypeDescription="Create a new document." ma:contentTypeScope="" ma:versionID="f5cf7fe71ba141ce32d5c58f0075528f">
  <xsd:schema xmlns:xsd="http://www.w3.org/2001/XMLSchema" xmlns:xs="http://www.w3.org/2001/XMLSchema" xmlns:p="http://schemas.microsoft.com/office/2006/metadata/properties" xmlns:ns2="6bb536fe-31a4-4b4b-b48e-80c713e22f6e" xmlns:ns3="cff12638-f255-4a68-8fc6-9697a688ec54" targetNamespace="http://schemas.microsoft.com/office/2006/metadata/properties" ma:root="true" ma:fieldsID="3c44ac69de80edaea782fec71fab1a51" ns2:_="" ns3:_="">
    <xsd:import namespace="6bb536fe-31a4-4b4b-b48e-80c713e22f6e"/>
    <xsd:import namespace="cff12638-f255-4a68-8fc6-9697a688ec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536fe-31a4-4b4b-b48e-80c713e22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f12638-f255-4a68-8fc6-9697a688ec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ff12638-f255-4a68-8fc6-9697a688ec54">
      <UserInfo>
        <DisplayName>Miguel Angel Areas Chavez</DisplayName>
        <AccountId>34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6D546C-E53A-4305-888E-A4DA3679D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b536fe-31a4-4b4b-b48e-80c713e22f6e"/>
    <ds:schemaRef ds:uri="cff12638-f255-4a68-8fc6-9697a688e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90B520-8462-487C-BE2E-8AE0DA80BE70}">
  <ds:schemaRefs>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6bb536fe-31a4-4b4b-b48e-80c713e22f6e"/>
    <ds:schemaRef ds:uri="http://schemas.microsoft.com/office/2006/metadata/properties"/>
    <ds:schemaRef ds:uri="http://purl.org/dc/elements/1.1/"/>
    <ds:schemaRef ds:uri="cff12638-f255-4a68-8fc6-9697a688ec54"/>
  </ds:schemaRefs>
</ds:datastoreItem>
</file>

<file path=customXml/itemProps3.xml><?xml version="1.0" encoding="utf-8"?>
<ds:datastoreItem xmlns:ds="http://schemas.openxmlformats.org/officeDocument/2006/customXml" ds:itemID="{6552FE26-E963-4D9B-B8E0-35A02F853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3445</TotalTime>
  <Words>1504</Words>
  <Application>Microsoft Office PowerPoint</Application>
  <PresentationFormat>Widescreen</PresentationFormat>
  <Paragraphs>198</Paragraphs>
  <Slides>34</Slides>
  <Notes>16</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0</vt:i4>
      </vt:variant>
      <vt:variant>
        <vt:lpstr>Slide Titles</vt:lpstr>
      </vt:variant>
      <vt:variant>
        <vt:i4>34</vt:i4>
      </vt:variant>
    </vt:vector>
  </HeadingPairs>
  <TitlesOfParts>
    <vt:vector size="48" baseType="lpstr">
      <vt:lpstr>Arial</vt:lpstr>
      <vt:lpstr>Calibri</vt:lpstr>
      <vt:lpstr>Lato</vt:lpstr>
      <vt:lpstr>MaureaJciLfML-Medium</vt:lpstr>
      <vt:lpstr>MaureaJciTfML-Light</vt:lpstr>
      <vt:lpstr>Roboto</vt:lpstr>
      <vt:lpstr>var(--font-family-body)</vt:lpstr>
      <vt:lpstr>Wingdings</vt:lpstr>
      <vt:lpstr>01_JCI_with Product Brand Logo-Inside</vt:lpstr>
      <vt:lpstr>02_JCI_with with Product Brand Logo-Covers</vt:lpstr>
      <vt:lpstr>03_JCI_with with Product Brand Logo-Dividers</vt:lpstr>
      <vt:lpstr>04_JCI_ with Product Brand Logo-Dividerv2</vt:lpstr>
      <vt:lpstr>JCI_slides_blank</vt:lpstr>
      <vt:lpstr>2_JCI_with Product Brand Logo-Inside</vt:lpstr>
      <vt:lpstr>Technical Support Training</vt:lpstr>
      <vt:lpstr>Sections</vt:lpstr>
      <vt:lpstr>Server</vt:lpstr>
      <vt:lpstr>Bug Fixes</vt:lpstr>
      <vt:lpstr>Enhancements</vt:lpstr>
      <vt:lpstr>Features</vt:lpstr>
      <vt:lpstr>Client</vt:lpstr>
      <vt:lpstr>Bug Fixes</vt:lpstr>
      <vt:lpstr>Enhancements</vt:lpstr>
      <vt:lpstr>Features</vt:lpstr>
      <vt:lpstr>Web Service</vt:lpstr>
      <vt:lpstr>Bug Fixes</vt:lpstr>
      <vt:lpstr>Enterprise Manager</vt:lpstr>
      <vt:lpstr>Bug Fixes</vt:lpstr>
      <vt:lpstr>Exacq Mobile 3</vt:lpstr>
      <vt:lpstr>Bug Fixes</vt:lpstr>
      <vt:lpstr>Enhancements</vt:lpstr>
      <vt:lpstr>Exacq Hardware</vt:lpstr>
      <vt:lpstr>Hardware Refreshes</vt:lpstr>
      <vt:lpstr>exacqVision Advantage</vt:lpstr>
      <vt:lpstr>Illustra</vt:lpstr>
      <vt:lpstr>Illustra</vt:lpstr>
      <vt:lpstr>exacqVision Mobile</vt:lpstr>
      <vt:lpstr>PowerPoint Presentation</vt:lpstr>
      <vt:lpstr>PowerPoint Presentation</vt:lpstr>
      <vt:lpstr>PowerPoint Presentation</vt:lpstr>
      <vt:lpstr>PowerPoint Presentation</vt:lpstr>
      <vt:lpstr>Versions</vt:lpstr>
      <vt:lpstr>Connecting to Servers</vt:lpstr>
      <vt:lpstr>Connecting to Servers</vt:lpstr>
      <vt:lpstr>Connecting to Servers</vt:lpstr>
      <vt:lpstr>PowerPoint Presentation</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Support Training</dc:title>
  <dc:creator>Isaac Penrod</dc:creator>
  <cp:lastModifiedBy>Ross White</cp:lastModifiedBy>
  <cp:revision>58</cp:revision>
  <dcterms:created xsi:type="dcterms:W3CDTF">2020-12-08T18:02:27Z</dcterms:created>
  <dcterms:modified xsi:type="dcterms:W3CDTF">2024-09-17T19:43:43Z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tion Classification">
    <vt:lpwstr>Internal</vt:lpwstr>
  </property>
  <property fmtid="{D5CDD505-2E9C-101B-9397-08002B2CF9AE}" pid="3" name="MSIP_Label_6be01c0c-f9b3-4dc4-af0b-a82110cc37cd_Enabled">
    <vt:lpwstr>true</vt:lpwstr>
  </property>
  <property fmtid="{D5CDD505-2E9C-101B-9397-08002B2CF9AE}" pid="4" name="MSIP_Label_6be01c0c-f9b3-4dc4-af0b-a82110cc37cd_SetDate">
    <vt:lpwstr>2021-08-27T17:37:16Z</vt:lpwstr>
  </property>
  <property fmtid="{D5CDD505-2E9C-101B-9397-08002B2CF9AE}" pid="5" name="MSIP_Label_6be01c0c-f9b3-4dc4-af0b-a82110cc37cd_Method">
    <vt:lpwstr>Standard</vt:lpwstr>
  </property>
  <property fmtid="{D5CDD505-2E9C-101B-9397-08002B2CF9AE}" pid="6" name="MSIP_Label_6be01c0c-f9b3-4dc4-af0b-a82110cc37cd_Name">
    <vt:lpwstr>6be01c0c-f9b3-4dc4-af0b-a82110cc37cd</vt:lpwstr>
  </property>
  <property fmtid="{D5CDD505-2E9C-101B-9397-08002B2CF9AE}" pid="7" name="MSIP_Label_6be01c0c-f9b3-4dc4-af0b-a82110cc37cd_SiteId">
    <vt:lpwstr>a1f1e214-7ded-45b6-81a1-9e8ae3459641</vt:lpwstr>
  </property>
  <property fmtid="{D5CDD505-2E9C-101B-9397-08002B2CF9AE}" pid="8" name="MSIP_Label_6be01c0c-f9b3-4dc4-af0b-a82110cc37cd_ActionId">
    <vt:lpwstr>3e690b0e-e297-401b-9287-e7c86aaefa4f</vt:lpwstr>
  </property>
  <property fmtid="{D5CDD505-2E9C-101B-9397-08002B2CF9AE}" pid="9" name="MSIP_Label_6be01c0c-f9b3-4dc4-af0b-a82110cc37cd_ContentBits">
    <vt:lpwstr>0</vt:lpwstr>
  </property>
  <property fmtid="{D5CDD505-2E9C-101B-9397-08002B2CF9AE}" pid="10" name="ContentTypeId">
    <vt:lpwstr>0x010100E02011B94AAB2A478FECCAE10340C6E2</vt:lpwstr>
  </property>
</Properties>
</file>