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  <p:sldMasterId id="2147483729" r:id="rId9"/>
  </p:sldMasterIdLst>
  <p:notesMasterIdLst>
    <p:notesMasterId r:id="rId36"/>
  </p:notesMasterIdLst>
  <p:handoutMasterIdLst>
    <p:handoutMasterId r:id="rId37"/>
  </p:handoutMasterIdLst>
  <p:sldIdLst>
    <p:sldId id="256" r:id="rId10"/>
    <p:sldId id="371" r:id="rId11"/>
    <p:sldId id="372" r:id="rId12"/>
    <p:sldId id="377" r:id="rId13"/>
    <p:sldId id="2147470444" r:id="rId14"/>
    <p:sldId id="382" r:id="rId15"/>
    <p:sldId id="2147470445" r:id="rId16"/>
    <p:sldId id="373" r:id="rId17"/>
    <p:sldId id="384" r:id="rId18"/>
    <p:sldId id="409" r:id="rId19"/>
    <p:sldId id="2147470448" r:id="rId20"/>
    <p:sldId id="374" r:id="rId21"/>
    <p:sldId id="387" r:id="rId22"/>
    <p:sldId id="2147470446" r:id="rId23"/>
    <p:sldId id="375" r:id="rId24"/>
    <p:sldId id="392" r:id="rId25"/>
    <p:sldId id="376" r:id="rId26"/>
    <p:sldId id="393" r:id="rId27"/>
    <p:sldId id="2147470447" r:id="rId28"/>
    <p:sldId id="399" r:id="rId29"/>
    <p:sldId id="2147470443" r:id="rId30"/>
    <p:sldId id="2147470440" r:id="rId31"/>
    <p:sldId id="2147470441" r:id="rId32"/>
    <p:sldId id="280" r:id="rId33"/>
    <p:sldId id="403" r:id="rId34"/>
    <p:sldId id="21474704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2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21A5E-FDEA-4114-A8F6-AC6408DD9BF6}" v="9" dt="2023-09-08T14:19:42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8" autoAdjust="0"/>
    <p:restoredTop sz="94660"/>
  </p:normalViewPr>
  <p:slideViewPr>
    <p:cSldViewPr snapToGrid="0">
      <p:cViewPr varScale="1">
        <p:scale>
          <a:sx n="93" d="100"/>
          <a:sy n="93" d="100"/>
        </p:scale>
        <p:origin x="49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White" userId="5ffa5769-8335-4e55-b2ea-5221f2f1b147" providerId="ADAL" clId="{14221A5E-FDEA-4114-A8F6-AC6408DD9BF6}"/>
    <pc:docChg chg="undo custSel addSld delSld modSld sldOrd">
      <pc:chgData name="Ross White" userId="5ffa5769-8335-4e55-b2ea-5221f2f1b147" providerId="ADAL" clId="{14221A5E-FDEA-4114-A8F6-AC6408DD9BF6}" dt="2023-09-13T15:32:24.167" v="6335" actId="47"/>
      <pc:docMkLst>
        <pc:docMk/>
      </pc:docMkLst>
      <pc:sldChg chg="modSp mod">
        <pc:chgData name="Ross White" userId="5ffa5769-8335-4e55-b2ea-5221f2f1b147" providerId="ADAL" clId="{14221A5E-FDEA-4114-A8F6-AC6408DD9BF6}" dt="2023-09-13T15:29:26.075" v="6321" actId="20577"/>
        <pc:sldMkLst>
          <pc:docMk/>
          <pc:sldMk cId="2138123102" sldId="256"/>
        </pc:sldMkLst>
        <pc:spChg chg="mod">
          <ac:chgData name="Ross White" userId="5ffa5769-8335-4e55-b2ea-5221f2f1b147" providerId="ADAL" clId="{14221A5E-FDEA-4114-A8F6-AC6408DD9BF6}" dt="2023-09-13T15:29:26.075" v="6321" actId="20577"/>
          <ac:spMkLst>
            <pc:docMk/>
            <pc:sldMk cId="2138123102" sldId="256"/>
            <ac:spMk id="4" creationId="{90AB2C30-422D-4A8E-A10D-11969782E6E0}"/>
          </ac:spMkLst>
        </pc:spChg>
      </pc:sldChg>
      <pc:sldChg chg="delSp modSp mod">
        <pc:chgData name="Ross White" userId="5ffa5769-8335-4e55-b2ea-5221f2f1b147" providerId="ADAL" clId="{14221A5E-FDEA-4114-A8F6-AC6408DD9BF6}" dt="2023-09-07T17:50:07.337" v="5420" actId="20577"/>
        <pc:sldMkLst>
          <pc:docMk/>
          <pc:sldMk cId="742880673" sldId="377"/>
        </pc:sldMkLst>
        <pc:spChg chg="del">
          <ac:chgData name="Ross White" userId="5ffa5769-8335-4e55-b2ea-5221f2f1b147" providerId="ADAL" clId="{14221A5E-FDEA-4114-A8F6-AC6408DD9BF6}" dt="2023-09-07T16:25:12.368" v="7" actId="478"/>
          <ac:spMkLst>
            <pc:docMk/>
            <pc:sldMk cId="742880673" sldId="377"/>
            <ac:spMk id="8" creationId="{1A52B61A-8A91-D586-1BB6-812D353836AB}"/>
          </ac:spMkLst>
        </pc:spChg>
        <pc:spChg chg="del">
          <ac:chgData name="Ross White" userId="5ffa5769-8335-4e55-b2ea-5221f2f1b147" providerId="ADAL" clId="{14221A5E-FDEA-4114-A8F6-AC6408DD9BF6}" dt="2023-09-07T16:25:10.496" v="6" actId="478"/>
          <ac:spMkLst>
            <pc:docMk/>
            <pc:sldMk cId="742880673" sldId="377"/>
            <ac:spMk id="9" creationId="{CC6216FA-DD3D-453E-693F-D7627E127573}"/>
          </ac:spMkLst>
        </pc:spChg>
        <pc:spChg chg="mod">
          <ac:chgData name="Ross White" userId="5ffa5769-8335-4e55-b2ea-5221f2f1b147" providerId="ADAL" clId="{14221A5E-FDEA-4114-A8F6-AC6408DD9BF6}" dt="2023-09-07T17:50:07.337" v="5420" actId="20577"/>
          <ac:spMkLst>
            <pc:docMk/>
            <pc:sldMk cId="742880673" sldId="377"/>
            <ac:spMk id="12" creationId="{16304467-2890-46FD-9D5B-51144F438223}"/>
          </ac:spMkLst>
        </pc:spChg>
        <pc:picChg chg="del">
          <ac:chgData name="Ross White" userId="5ffa5769-8335-4e55-b2ea-5221f2f1b147" providerId="ADAL" clId="{14221A5E-FDEA-4114-A8F6-AC6408DD9BF6}" dt="2023-09-07T16:25:08.080" v="4" actId="478"/>
          <ac:picMkLst>
            <pc:docMk/>
            <pc:sldMk cId="742880673" sldId="377"/>
            <ac:picMk id="5" creationId="{6B1658EF-1E4A-ECCA-09A6-154CA35406DA}"/>
          </ac:picMkLst>
        </pc:picChg>
        <pc:picChg chg="del">
          <ac:chgData name="Ross White" userId="5ffa5769-8335-4e55-b2ea-5221f2f1b147" providerId="ADAL" clId="{14221A5E-FDEA-4114-A8F6-AC6408DD9BF6}" dt="2023-09-07T16:25:08.752" v="5" actId="478"/>
          <ac:picMkLst>
            <pc:docMk/>
            <pc:sldMk cId="742880673" sldId="377"/>
            <ac:picMk id="7" creationId="{8BB6FB99-A0F8-7FEF-FDB6-74450EA1FF47}"/>
          </ac:picMkLst>
        </pc:picChg>
      </pc:sldChg>
      <pc:sldChg chg="modSp mod">
        <pc:chgData name="Ross White" userId="5ffa5769-8335-4e55-b2ea-5221f2f1b147" providerId="ADAL" clId="{14221A5E-FDEA-4114-A8F6-AC6408DD9BF6}" dt="2023-09-13T13:10:44.873" v="6301" actId="6549"/>
        <pc:sldMkLst>
          <pc:docMk/>
          <pc:sldMk cId="2501646015" sldId="382"/>
        </pc:sldMkLst>
        <pc:spChg chg="mod">
          <ac:chgData name="Ross White" userId="5ffa5769-8335-4e55-b2ea-5221f2f1b147" providerId="ADAL" clId="{14221A5E-FDEA-4114-A8F6-AC6408DD9BF6}" dt="2023-09-13T13:10:44.873" v="6301" actId="6549"/>
          <ac:spMkLst>
            <pc:docMk/>
            <pc:sldMk cId="2501646015" sldId="382"/>
            <ac:spMk id="12" creationId="{16304467-2890-46FD-9D5B-51144F438223}"/>
          </ac:spMkLst>
        </pc:spChg>
      </pc:sldChg>
      <pc:sldChg chg="addSp delSp modSp mod">
        <pc:chgData name="Ross White" userId="5ffa5769-8335-4e55-b2ea-5221f2f1b147" providerId="ADAL" clId="{14221A5E-FDEA-4114-A8F6-AC6408DD9BF6}" dt="2023-09-07T20:35:09.883" v="5962" actId="1076"/>
        <pc:sldMkLst>
          <pc:docMk/>
          <pc:sldMk cId="105122874" sldId="384"/>
        </pc:sldMkLst>
        <pc:spChg chg="add del">
          <ac:chgData name="Ross White" userId="5ffa5769-8335-4e55-b2ea-5221f2f1b147" providerId="ADAL" clId="{14221A5E-FDEA-4114-A8F6-AC6408DD9BF6}" dt="2023-09-07T20:34:36.102" v="5957" actId="478"/>
          <ac:spMkLst>
            <pc:docMk/>
            <pc:sldMk cId="105122874" sldId="384"/>
            <ac:spMk id="4" creationId="{B86DA9C0-D457-B28A-9F06-0A4933EBF9EB}"/>
          </ac:spMkLst>
        </pc:spChg>
        <pc:spChg chg="add del">
          <ac:chgData name="Ross White" userId="5ffa5769-8335-4e55-b2ea-5221f2f1b147" providerId="ADAL" clId="{14221A5E-FDEA-4114-A8F6-AC6408DD9BF6}" dt="2023-09-07T20:34:45.827" v="5959"/>
          <ac:spMkLst>
            <pc:docMk/>
            <pc:sldMk cId="105122874" sldId="384"/>
            <ac:spMk id="5" creationId="{8C1E2919-469F-8C87-ACE1-0F096F206481}"/>
          </ac:spMkLst>
        </pc:spChg>
        <pc:spChg chg="mod">
          <ac:chgData name="Ross White" userId="5ffa5769-8335-4e55-b2ea-5221f2f1b147" providerId="ADAL" clId="{14221A5E-FDEA-4114-A8F6-AC6408DD9BF6}" dt="2023-09-07T20:33:45.025" v="5955" actId="20577"/>
          <ac:spMkLst>
            <pc:docMk/>
            <pc:sldMk cId="105122874" sldId="384"/>
            <ac:spMk id="12" creationId="{16304467-2890-46FD-9D5B-51144F438223}"/>
          </ac:spMkLst>
        </pc:spChg>
        <pc:picChg chg="add mod">
          <ac:chgData name="Ross White" userId="5ffa5769-8335-4e55-b2ea-5221f2f1b147" providerId="ADAL" clId="{14221A5E-FDEA-4114-A8F6-AC6408DD9BF6}" dt="2023-09-07T20:35:09.883" v="5962" actId="1076"/>
          <ac:picMkLst>
            <pc:docMk/>
            <pc:sldMk cId="105122874" sldId="384"/>
            <ac:picMk id="7" creationId="{D936DDD2-613B-361D-D856-ADC835F70B52}"/>
          </ac:picMkLst>
        </pc:picChg>
      </pc:sldChg>
      <pc:sldChg chg="modSp mod">
        <pc:chgData name="Ross White" userId="5ffa5769-8335-4e55-b2ea-5221f2f1b147" providerId="ADAL" clId="{14221A5E-FDEA-4114-A8F6-AC6408DD9BF6}" dt="2023-09-07T20:32:33.576" v="5881" actId="20577"/>
        <pc:sldMkLst>
          <pc:docMk/>
          <pc:sldMk cId="485082016" sldId="387"/>
        </pc:sldMkLst>
        <pc:spChg chg="mod">
          <ac:chgData name="Ross White" userId="5ffa5769-8335-4e55-b2ea-5221f2f1b147" providerId="ADAL" clId="{14221A5E-FDEA-4114-A8F6-AC6408DD9BF6}" dt="2023-09-07T20:32:33.576" v="5881" actId="20577"/>
          <ac:spMkLst>
            <pc:docMk/>
            <pc:sldMk cId="485082016" sldId="387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14221A5E-FDEA-4114-A8F6-AC6408DD9BF6}" dt="2023-09-07T20:29:37.882" v="5698" actId="20577"/>
        <pc:sldMkLst>
          <pc:docMk/>
          <pc:sldMk cId="3323058757" sldId="392"/>
        </pc:sldMkLst>
        <pc:spChg chg="mod">
          <ac:chgData name="Ross White" userId="5ffa5769-8335-4e55-b2ea-5221f2f1b147" providerId="ADAL" clId="{14221A5E-FDEA-4114-A8F6-AC6408DD9BF6}" dt="2023-09-07T20:29:37.882" v="5698" actId="20577"/>
          <ac:spMkLst>
            <pc:docMk/>
            <pc:sldMk cId="3323058757" sldId="392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14221A5E-FDEA-4114-A8F6-AC6408DD9BF6}" dt="2023-09-07T20:29:46.287" v="5699" actId="20577"/>
        <pc:sldMkLst>
          <pc:docMk/>
          <pc:sldMk cId="2155551969" sldId="393"/>
        </pc:sldMkLst>
        <pc:spChg chg="mod">
          <ac:chgData name="Ross White" userId="5ffa5769-8335-4e55-b2ea-5221f2f1b147" providerId="ADAL" clId="{14221A5E-FDEA-4114-A8F6-AC6408DD9BF6}" dt="2023-09-07T20:29:46.287" v="5699" actId="20577"/>
          <ac:spMkLst>
            <pc:docMk/>
            <pc:sldMk cId="2155551969" sldId="393"/>
            <ac:spMk id="12" creationId="{16304467-2890-46FD-9D5B-51144F438223}"/>
          </ac:spMkLst>
        </pc:spChg>
      </pc:sldChg>
      <pc:sldChg chg="del">
        <pc:chgData name="Ross White" userId="5ffa5769-8335-4e55-b2ea-5221f2f1b147" providerId="ADAL" clId="{14221A5E-FDEA-4114-A8F6-AC6408DD9BF6}" dt="2023-09-07T16:26:22.201" v="33" actId="47"/>
        <pc:sldMkLst>
          <pc:docMk/>
          <pc:sldMk cId="4090892125" sldId="402"/>
        </pc:sldMkLst>
      </pc:sldChg>
      <pc:sldChg chg="addSp delSp modSp mod">
        <pc:chgData name="Ross White" userId="5ffa5769-8335-4e55-b2ea-5221f2f1b147" providerId="ADAL" clId="{14221A5E-FDEA-4114-A8F6-AC6408DD9BF6}" dt="2023-09-08T14:10:52.045" v="6098" actId="6549"/>
        <pc:sldMkLst>
          <pc:docMk/>
          <pc:sldMk cId="877234967" sldId="409"/>
        </pc:sldMkLst>
        <pc:spChg chg="mod">
          <ac:chgData name="Ross White" userId="5ffa5769-8335-4e55-b2ea-5221f2f1b147" providerId="ADAL" clId="{14221A5E-FDEA-4114-A8F6-AC6408DD9BF6}" dt="2023-09-08T14:10:52.045" v="6098" actId="6549"/>
          <ac:spMkLst>
            <pc:docMk/>
            <pc:sldMk cId="877234967" sldId="409"/>
            <ac:spMk id="12" creationId="{16304467-2890-46FD-9D5B-51144F438223}"/>
          </ac:spMkLst>
        </pc:spChg>
        <pc:picChg chg="add mod">
          <ac:chgData name="Ross White" userId="5ffa5769-8335-4e55-b2ea-5221f2f1b147" providerId="ADAL" clId="{14221A5E-FDEA-4114-A8F6-AC6408DD9BF6}" dt="2023-09-07T20:20:22.784" v="5663" actId="1035"/>
          <ac:picMkLst>
            <pc:docMk/>
            <pc:sldMk cId="877234967" sldId="409"/>
            <ac:picMk id="6" creationId="{C0F417F0-6FBF-3A65-ACD8-7DB7C3379EEC}"/>
          </ac:picMkLst>
        </pc:picChg>
        <pc:picChg chg="add del mod">
          <ac:chgData name="Ross White" userId="5ffa5769-8335-4e55-b2ea-5221f2f1b147" providerId="ADAL" clId="{14221A5E-FDEA-4114-A8F6-AC6408DD9BF6}" dt="2023-09-08T14:10:46.361" v="6093" actId="478"/>
          <ac:picMkLst>
            <pc:docMk/>
            <pc:sldMk cId="877234967" sldId="409"/>
            <ac:picMk id="7" creationId="{06CE5A2C-2129-C8DA-0479-5AF8B9B2C4D7}"/>
          </ac:picMkLst>
        </pc:picChg>
      </pc:sldChg>
      <pc:sldChg chg="del">
        <pc:chgData name="Ross White" userId="5ffa5769-8335-4e55-b2ea-5221f2f1b147" providerId="ADAL" clId="{14221A5E-FDEA-4114-A8F6-AC6408DD9BF6}" dt="2023-09-07T16:26:46.296" v="37" actId="47"/>
        <pc:sldMkLst>
          <pc:docMk/>
          <pc:sldMk cId="2038170315" sldId="2147470433"/>
        </pc:sldMkLst>
      </pc:sldChg>
      <pc:sldChg chg="addSp delSp modSp mod">
        <pc:chgData name="Ross White" userId="5ffa5769-8335-4e55-b2ea-5221f2f1b147" providerId="ADAL" clId="{14221A5E-FDEA-4114-A8F6-AC6408DD9BF6}" dt="2023-09-11T14:20:49.428" v="6296" actId="313"/>
        <pc:sldMkLst>
          <pc:docMk/>
          <pc:sldMk cId="2747390488" sldId="2147470441"/>
        </pc:sldMkLst>
        <pc:spChg chg="add del">
          <ac:chgData name="Ross White" userId="5ffa5769-8335-4e55-b2ea-5221f2f1b147" providerId="ADAL" clId="{14221A5E-FDEA-4114-A8F6-AC6408DD9BF6}" dt="2023-09-07T18:20:05.719" v="5639" actId="22"/>
          <ac:spMkLst>
            <pc:docMk/>
            <pc:sldMk cId="2747390488" sldId="2147470441"/>
            <ac:spMk id="6" creationId="{680B5F77-43C1-9DEE-E982-011F21EA8563}"/>
          </ac:spMkLst>
        </pc:spChg>
        <pc:spChg chg="mod">
          <ac:chgData name="Ross White" userId="5ffa5769-8335-4e55-b2ea-5221f2f1b147" providerId="ADAL" clId="{14221A5E-FDEA-4114-A8F6-AC6408DD9BF6}" dt="2023-09-11T14:20:49.428" v="6296" actId="313"/>
          <ac:spMkLst>
            <pc:docMk/>
            <pc:sldMk cId="2747390488" sldId="2147470441"/>
            <ac:spMk id="12" creationId="{16304467-2890-46FD-9D5B-51144F438223}"/>
          </ac:spMkLst>
        </pc:spChg>
        <pc:picChg chg="add mod">
          <ac:chgData name="Ross White" userId="5ffa5769-8335-4e55-b2ea-5221f2f1b147" providerId="ADAL" clId="{14221A5E-FDEA-4114-A8F6-AC6408DD9BF6}" dt="2023-09-07T18:20:34.894" v="5643" actId="1076"/>
          <ac:picMkLst>
            <pc:docMk/>
            <pc:sldMk cId="2747390488" sldId="2147470441"/>
            <ac:picMk id="8" creationId="{84A48A55-900F-F026-E84B-4BA696DABEBD}"/>
          </ac:picMkLst>
        </pc:picChg>
      </pc:sldChg>
      <pc:sldChg chg="del">
        <pc:chgData name="Ross White" userId="5ffa5769-8335-4e55-b2ea-5221f2f1b147" providerId="ADAL" clId="{14221A5E-FDEA-4114-A8F6-AC6408DD9BF6}" dt="2023-09-07T16:25:26.120" v="15" actId="2696"/>
        <pc:sldMkLst>
          <pc:docMk/>
          <pc:sldMk cId="3417773255" sldId="2147470442"/>
        </pc:sldMkLst>
      </pc:sldChg>
      <pc:sldChg chg="modSp mod">
        <pc:chgData name="Ross White" userId="5ffa5769-8335-4e55-b2ea-5221f2f1b147" providerId="ADAL" clId="{14221A5E-FDEA-4114-A8F6-AC6408DD9BF6}" dt="2023-09-07T17:13:08.853" v="4975" actId="20577"/>
        <pc:sldMkLst>
          <pc:docMk/>
          <pc:sldMk cId="929699486" sldId="2147470443"/>
        </pc:sldMkLst>
        <pc:spChg chg="mod">
          <ac:chgData name="Ross White" userId="5ffa5769-8335-4e55-b2ea-5221f2f1b147" providerId="ADAL" clId="{14221A5E-FDEA-4114-A8F6-AC6408DD9BF6}" dt="2023-09-07T17:13:08.853" v="4975" actId="20577"/>
          <ac:spMkLst>
            <pc:docMk/>
            <pc:sldMk cId="929699486" sldId="2147470443"/>
            <ac:spMk id="12" creationId="{16304467-2890-46FD-9D5B-51144F438223}"/>
          </ac:spMkLst>
        </pc:spChg>
      </pc:sldChg>
      <pc:sldChg chg="addSp delSp modSp add mod ord">
        <pc:chgData name="Ross White" userId="5ffa5769-8335-4e55-b2ea-5221f2f1b147" providerId="ADAL" clId="{14221A5E-FDEA-4114-A8F6-AC6408DD9BF6}" dt="2023-09-08T14:10:14.320" v="6091" actId="20577"/>
        <pc:sldMkLst>
          <pc:docMk/>
          <pc:sldMk cId="542945061" sldId="2147470444"/>
        </pc:sldMkLst>
        <pc:spChg chg="mod">
          <ac:chgData name="Ross White" userId="5ffa5769-8335-4e55-b2ea-5221f2f1b147" providerId="ADAL" clId="{14221A5E-FDEA-4114-A8F6-AC6408DD9BF6}" dt="2023-09-08T14:10:14.320" v="6091" actId="20577"/>
          <ac:spMkLst>
            <pc:docMk/>
            <pc:sldMk cId="542945061" sldId="2147470444"/>
            <ac:spMk id="12" creationId="{16304467-2890-46FD-9D5B-51144F438223}"/>
          </ac:spMkLst>
        </pc:spChg>
        <pc:picChg chg="add del mod">
          <ac:chgData name="Ross White" userId="5ffa5769-8335-4e55-b2ea-5221f2f1b147" providerId="ADAL" clId="{14221A5E-FDEA-4114-A8F6-AC6408DD9BF6}" dt="2023-09-07T20:20:45.386" v="5668" actId="21"/>
          <ac:picMkLst>
            <pc:docMk/>
            <pc:sldMk cId="542945061" sldId="2147470444"/>
            <ac:picMk id="5" creationId="{3DBDCB66-789E-3325-106F-5B8EEED3DCF7}"/>
          </ac:picMkLst>
        </pc:picChg>
      </pc:sldChg>
      <pc:sldChg chg="delSp modSp add mod">
        <pc:chgData name="Ross White" userId="5ffa5769-8335-4e55-b2ea-5221f2f1b147" providerId="ADAL" clId="{14221A5E-FDEA-4114-A8F6-AC6408DD9BF6}" dt="2023-09-07T20:29:14.325" v="5696" actId="478"/>
        <pc:sldMkLst>
          <pc:docMk/>
          <pc:sldMk cId="3974899202" sldId="2147470445"/>
        </pc:sldMkLst>
        <pc:spChg chg="mod">
          <ac:chgData name="Ross White" userId="5ffa5769-8335-4e55-b2ea-5221f2f1b147" providerId="ADAL" clId="{14221A5E-FDEA-4114-A8F6-AC6408DD9BF6}" dt="2023-09-07T16:50:50.418" v="2491" actId="20577"/>
          <ac:spMkLst>
            <pc:docMk/>
            <pc:sldMk cId="3974899202" sldId="2147470445"/>
            <ac:spMk id="2" creationId="{D53BF2B2-8A6E-4A3C-A82A-778D9210CBFF}"/>
          </ac:spMkLst>
        </pc:spChg>
        <pc:spChg chg="mod">
          <ac:chgData name="Ross White" userId="5ffa5769-8335-4e55-b2ea-5221f2f1b147" providerId="ADAL" clId="{14221A5E-FDEA-4114-A8F6-AC6408DD9BF6}" dt="2023-09-07T16:52:57.989" v="2891" actId="20577"/>
          <ac:spMkLst>
            <pc:docMk/>
            <pc:sldMk cId="3974899202" sldId="2147470445"/>
            <ac:spMk id="12" creationId="{16304467-2890-46FD-9D5B-51144F438223}"/>
          </ac:spMkLst>
        </pc:spChg>
        <pc:picChg chg="del">
          <ac:chgData name="Ross White" userId="5ffa5769-8335-4e55-b2ea-5221f2f1b147" providerId="ADAL" clId="{14221A5E-FDEA-4114-A8F6-AC6408DD9BF6}" dt="2023-09-07T20:29:14.325" v="5696" actId="478"/>
          <ac:picMkLst>
            <pc:docMk/>
            <pc:sldMk cId="3974899202" sldId="2147470445"/>
            <ac:picMk id="5" creationId="{801BBF71-00B8-4805-ADEF-298BD8B715F2}"/>
          </ac:picMkLst>
        </pc:picChg>
      </pc:sldChg>
      <pc:sldChg chg="modSp add mod ord">
        <pc:chgData name="Ross White" userId="5ffa5769-8335-4e55-b2ea-5221f2f1b147" providerId="ADAL" clId="{14221A5E-FDEA-4114-A8F6-AC6408DD9BF6}" dt="2023-09-13T13:14:31.656" v="6318" actId="20577"/>
        <pc:sldMkLst>
          <pc:docMk/>
          <pc:sldMk cId="389920435" sldId="2147470446"/>
        </pc:sldMkLst>
        <pc:spChg chg="mod">
          <ac:chgData name="Ross White" userId="5ffa5769-8335-4e55-b2ea-5221f2f1b147" providerId="ADAL" clId="{14221A5E-FDEA-4114-A8F6-AC6408DD9BF6}" dt="2023-09-13T13:14:31.656" v="6318" actId="20577"/>
          <ac:spMkLst>
            <pc:docMk/>
            <pc:sldMk cId="389920435" sldId="2147470446"/>
            <ac:spMk id="12" creationId="{16304467-2890-46FD-9D5B-51144F438223}"/>
          </ac:spMkLst>
        </pc:spChg>
      </pc:sldChg>
      <pc:sldChg chg="modSp add mod ord">
        <pc:chgData name="Ross White" userId="5ffa5769-8335-4e55-b2ea-5221f2f1b147" providerId="ADAL" clId="{14221A5E-FDEA-4114-A8F6-AC6408DD9BF6}" dt="2023-09-07T20:30:23.456" v="5790" actId="20577"/>
        <pc:sldMkLst>
          <pc:docMk/>
          <pc:sldMk cId="468534261" sldId="2147470447"/>
        </pc:sldMkLst>
        <pc:spChg chg="mod">
          <ac:chgData name="Ross White" userId="5ffa5769-8335-4e55-b2ea-5221f2f1b147" providerId="ADAL" clId="{14221A5E-FDEA-4114-A8F6-AC6408DD9BF6}" dt="2023-09-07T20:30:23.456" v="5790" actId="20577"/>
          <ac:spMkLst>
            <pc:docMk/>
            <pc:sldMk cId="468534261" sldId="2147470447"/>
            <ac:spMk id="12" creationId="{16304467-2890-46FD-9D5B-51144F438223}"/>
          </ac:spMkLst>
        </pc:spChg>
      </pc:sldChg>
      <pc:sldChg chg="addSp delSp modSp add mod">
        <pc:chgData name="Ross White" userId="5ffa5769-8335-4e55-b2ea-5221f2f1b147" providerId="ADAL" clId="{14221A5E-FDEA-4114-A8F6-AC6408DD9BF6}" dt="2023-09-08T14:19:54.543" v="6295" actId="1076"/>
        <pc:sldMkLst>
          <pc:docMk/>
          <pc:sldMk cId="1488079526" sldId="2147470448"/>
        </pc:sldMkLst>
        <pc:spChg chg="mod">
          <ac:chgData name="Ross White" userId="5ffa5769-8335-4e55-b2ea-5221f2f1b147" providerId="ADAL" clId="{14221A5E-FDEA-4114-A8F6-AC6408DD9BF6}" dt="2023-09-08T14:19:42.448" v="6294" actId="1076"/>
          <ac:spMkLst>
            <pc:docMk/>
            <pc:sldMk cId="1488079526" sldId="2147470448"/>
            <ac:spMk id="2" creationId="{D53BF2B2-8A6E-4A3C-A82A-778D9210CBFF}"/>
          </ac:spMkLst>
        </pc:spChg>
        <pc:spChg chg="add mod">
          <ac:chgData name="Ross White" userId="5ffa5769-8335-4e55-b2ea-5221f2f1b147" providerId="ADAL" clId="{14221A5E-FDEA-4114-A8F6-AC6408DD9BF6}" dt="2023-09-08T14:19:54.543" v="6295" actId="1076"/>
          <ac:spMkLst>
            <pc:docMk/>
            <pc:sldMk cId="1488079526" sldId="2147470448"/>
            <ac:spMk id="11" creationId="{51C21298-78BE-FAE3-8206-47A1B5750B92}"/>
          </ac:spMkLst>
        </pc:spChg>
        <pc:spChg chg="mod">
          <ac:chgData name="Ross White" userId="5ffa5769-8335-4e55-b2ea-5221f2f1b147" providerId="ADAL" clId="{14221A5E-FDEA-4114-A8F6-AC6408DD9BF6}" dt="2023-09-08T14:11:14.375" v="6113" actId="20577"/>
          <ac:spMkLst>
            <pc:docMk/>
            <pc:sldMk cId="1488079526" sldId="2147470448"/>
            <ac:spMk id="12" creationId="{16304467-2890-46FD-9D5B-51144F438223}"/>
          </ac:spMkLst>
        </pc:spChg>
        <pc:picChg chg="del">
          <ac:chgData name="Ross White" userId="5ffa5769-8335-4e55-b2ea-5221f2f1b147" providerId="ADAL" clId="{14221A5E-FDEA-4114-A8F6-AC6408DD9BF6}" dt="2023-09-08T14:11:03.082" v="6100" actId="478"/>
          <ac:picMkLst>
            <pc:docMk/>
            <pc:sldMk cId="1488079526" sldId="2147470448"/>
            <ac:picMk id="6" creationId="{C0F417F0-6FBF-3A65-ACD8-7DB7C3379EEC}"/>
          </ac:picMkLst>
        </pc:picChg>
        <pc:picChg chg="mod">
          <ac:chgData name="Ross White" userId="5ffa5769-8335-4e55-b2ea-5221f2f1b147" providerId="ADAL" clId="{14221A5E-FDEA-4114-A8F6-AC6408DD9BF6}" dt="2023-09-08T14:11:28.065" v="6120" actId="1076"/>
          <ac:picMkLst>
            <pc:docMk/>
            <pc:sldMk cId="1488079526" sldId="2147470448"/>
            <ac:picMk id="7" creationId="{06CE5A2C-2129-C8DA-0479-5AF8B9B2C4D7}"/>
          </ac:picMkLst>
        </pc:picChg>
        <pc:picChg chg="add mod">
          <ac:chgData name="Ross White" userId="5ffa5769-8335-4e55-b2ea-5221f2f1b147" providerId="ADAL" clId="{14221A5E-FDEA-4114-A8F6-AC6408DD9BF6}" dt="2023-09-08T14:17:50.590" v="6136" actId="1076"/>
          <ac:picMkLst>
            <pc:docMk/>
            <pc:sldMk cId="1488079526" sldId="2147470448"/>
            <ac:picMk id="8" creationId="{1902CB45-D8EE-7C41-472D-D4F2873D8FFC}"/>
          </ac:picMkLst>
        </pc:picChg>
        <pc:picChg chg="add mod">
          <ac:chgData name="Ross White" userId="5ffa5769-8335-4e55-b2ea-5221f2f1b147" providerId="ADAL" clId="{14221A5E-FDEA-4114-A8F6-AC6408DD9BF6}" dt="2023-09-08T14:17:50.590" v="6136" actId="1076"/>
          <ac:picMkLst>
            <pc:docMk/>
            <pc:sldMk cId="1488079526" sldId="2147470448"/>
            <ac:picMk id="10" creationId="{32984CDE-94E0-E733-F69E-46EA108CD30D}"/>
          </ac:picMkLst>
        </pc:picChg>
      </pc:sldChg>
      <pc:sldChg chg="modSp add del mod">
        <pc:chgData name="Ross White" userId="5ffa5769-8335-4e55-b2ea-5221f2f1b147" providerId="ADAL" clId="{14221A5E-FDEA-4114-A8F6-AC6408DD9BF6}" dt="2023-09-13T15:32:24.167" v="6335" actId="47"/>
        <pc:sldMkLst>
          <pc:docMk/>
          <pc:sldMk cId="3335615814" sldId="2147470449"/>
        </pc:sldMkLst>
        <pc:spChg chg="mod">
          <ac:chgData name="Ross White" userId="5ffa5769-8335-4e55-b2ea-5221f2f1b147" providerId="ADAL" clId="{14221A5E-FDEA-4114-A8F6-AC6408DD9BF6}" dt="2023-09-13T15:32:13.157" v="6334" actId="6549"/>
          <ac:spMkLst>
            <pc:docMk/>
            <pc:sldMk cId="3335615814" sldId="2147470449"/>
            <ac:spMk id="12" creationId="{16304467-2890-46FD-9D5B-51144F4382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6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57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9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4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90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25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42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8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0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56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4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2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9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4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5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</a:t>
            </a:r>
            <a:endParaRPr lang="en-GB" noProof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139-1CF6-4218-946A-7DA099BC5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21C8C-1FA4-4184-8C4B-80A0802B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7AB4B-47FA-45F7-B89B-90A51E035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Business Unit</a:t>
            </a:r>
            <a:endParaRPr lang="en-GB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  <p15:guide id="2" pos="21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14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8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30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1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0324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2">
            <a:extLst>
              <a:ext uri="{FF2B5EF4-FFF2-40B4-BE49-F238E27FC236}">
                <a16:creationId xmlns:a16="http://schemas.microsoft.com/office/drawing/2014/main" id="{BA64B506-585C-E641-BAD3-50E9C4C10AA7}"/>
              </a:ext>
            </a:extLst>
          </p:cNvPr>
          <p:cNvSpPr/>
          <p:nvPr userDrawn="1"/>
        </p:nvSpPr>
        <p:spPr>
          <a:xfrm>
            <a:off x="-1" y="0"/>
            <a:ext cx="12192000" cy="1268413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7FC0D6-39DE-414D-BCEC-1E609805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37" y="381001"/>
            <a:ext cx="10186051" cy="702212"/>
          </a:xfrm>
          <a:prstGeom prst="rect">
            <a:avLst/>
          </a:prstGeom>
        </p:spPr>
        <p:txBody>
          <a:bodyPr lIns="0" bIns="91440"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3570965E-ABFF-DB43-9399-7BD1927C18DA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C970B2-97B8-014E-B7D8-39389E0DCCCE}"/>
                </a:ext>
              </a:extLst>
            </p:cNvPr>
            <p:cNvSpPr/>
            <p:nvPr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55B4D298-7054-0C44-BACD-35DC252831A9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A4D9960-D458-B041-A1A5-6227A1BBA967}"/>
                  </a:ext>
                </a:extLst>
              </p:cNvPr>
              <p:cNvCxnSpPr/>
              <p:nvPr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DF31698-517A-8742-AA6C-FC936209FFCB}"/>
                  </a:ext>
                </a:extLst>
              </p:cNvPr>
              <p:cNvCxnSpPr/>
              <p:nvPr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DD5887D-8446-DD4C-9980-6D450EE41BEF}"/>
                  </a:ext>
                </a:extLst>
              </p:cNvPr>
              <p:cNvCxnSpPr/>
              <p:nvPr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2F82FC-77E8-9C4F-9B27-2F8AAB44F495}"/>
                  </a:ext>
                </a:extLst>
              </p:cNvPr>
              <p:cNvCxnSpPr/>
              <p:nvPr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8">
              <a:extLst>
                <a:ext uri="{FF2B5EF4-FFF2-40B4-BE49-F238E27FC236}">
                  <a16:creationId xmlns:a16="http://schemas.microsoft.com/office/drawing/2014/main" id="{454A1259-31A0-EB4D-A773-BDB76D8B29BB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E08E01-ECCF-944B-9CF8-4603CF1210B2}"/>
                  </a:ext>
                </a:extLst>
              </p:cNvPr>
              <p:cNvCxnSpPr/>
              <p:nvPr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700C993-0703-1440-B381-93604F8134CF}"/>
                  </a:ext>
                </a:extLst>
              </p:cNvPr>
              <p:cNvCxnSpPr/>
              <p:nvPr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8C5182-A1C9-A044-B0E1-5E711B86189A}"/>
                  </a:ext>
                </a:extLst>
              </p:cNvPr>
              <p:cNvCxnSpPr/>
              <p:nvPr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5490BC6-F36F-FD48-B374-DE45E31C2061}"/>
                  </a:ext>
                </a:extLst>
              </p:cNvPr>
              <p:cNvCxnSpPr/>
              <p:nvPr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69FFBC1-DF41-764F-AF75-21189024FC43}"/>
                  </a:ext>
                </a:extLst>
              </p:cNvPr>
              <p:cNvCxnSpPr/>
              <p:nvPr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91A0849-5A77-D041-8561-A9FEAB675235}"/>
                  </a:ext>
                </a:extLst>
              </p:cNvPr>
              <p:cNvCxnSpPr/>
              <p:nvPr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643D9F52-B9DE-B641-8037-BEB224CA4E78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F74630F3-B0CC-5E41-BB94-EC91969F4FB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49B59666-FF86-494F-852E-A74B9F25D9D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78C4A7D7-2E4F-2C40-8276-EF7825946CA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C0B219BD-3ED5-BB41-A071-DDF17975485B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9AF4617C-8F45-1747-804E-64FA2197EB6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0779D337-C94B-054D-A7EA-4262255E872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9E69A3-661D-4044-BAFC-1EEEE8A8DD93}"/>
              </a:ext>
            </a:extLst>
          </p:cNvPr>
          <p:cNvGrpSpPr/>
          <p:nvPr userDrawn="1"/>
        </p:nvGrpSpPr>
        <p:grpSpPr>
          <a:xfrm>
            <a:off x="4" y="-325436"/>
            <a:ext cx="12192000" cy="233362"/>
            <a:chOff x="4" y="-325436"/>
            <a:chExt cx="12192000" cy="2333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CA60C3-B87C-7944-9BBB-DE6EFC94132C}"/>
                </a:ext>
              </a:extLst>
            </p:cNvPr>
            <p:cNvGrpSpPr/>
            <p:nvPr userDrawn="1"/>
          </p:nvGrpSpPr>
          <p:grpSpPr bwMode="white">
            <a:xfrm>
              <a:off x="4" y="-325436"/>
              <a:ext cx="12192000" cy="233362"/>
              <a:chOff x="3" y="-325436"/>
              <a:chExt cx="9144000" cy="23336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D768F7D-7744-B849-B452-3C916A612873}"/>
                  </a:ext>
                </a:extLst>
              </p:cNvPr>
              <p:cNvSpPr/>
              <p:nvPr/>
            </p:nvSpPr>
            <p:spPr bwMode="white">
              <a:xfrm rot="5400000">
                <a:off x="4455322" y="-4780754"/>
                <a:ext cx="233361" cy="9144000"/>
              </a:xfrm>
              <a:prstGeom prst="rect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A327B8-8200-4042-9949-4CCBD317A28F}"/>
                  </a:ext>
                </a:extLst>
              </p:cNvPr>
              <p:cNvCxnSpPr/>
              <p:nvPr/>
            </p:nvCxnSpPr>
            <p:spPr bwMode="white">
              <a:xfrm rot="16200000" flipH="1">
                <a:off x="4279900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853783F-1286-5E49-B1C1-FC0741A24D9E}"/>
                  </a:ext>
                </a:extLst>
              </p:cNvPr>
              <p:cNvCxnSpPr/>
              <p:nvPr/>
            </p:nvCxnSpPr>
            <p:spPr bwMode="white">
              <a:xfrm rot="16200000" flipH="1">
                <a:off x="4637089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F50153-905A-6548-BDFB-E79383D3CD1F}"/>
                </a:ext>
              </a:extLst>
            </p:cNvPr>
            <p:cNvCxnSpPr/>
            <p:nvPr userDrawn="1"/>
          </p:nvCxnSpPr>
          <p:spPr bwMode="white">
            <a:xfrm rot="16200000" flipH="1">
              <a:off x="574542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CD58217-9694-BC4F-B59E-E2E4540DA09E}"/>
                </a:ext>
              </a:extLst>
            </p:cNvPr>
            <p:cNvCxnSpPr/>
            <p:nvPr userDrawn="1"/>
          </p:nvCxnSpPr>
          <p:spPr bwMode="white">
            <a:xfrm rot="16200000" flipH="1">
              <a:off x="622167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4216837-A136-A745-A63D-1D1B632861CB}"/>
                </a:ext>
              </a:extLst>
            </p:cNvPr>
            <p:cNvCxnSpPr/>
            <p:nvPr userDrawn="1"/>
          </p:nvCxnSpPr>
          <p:spPr bwMode="white">
            <a:xfrm rot="16200000" flipH="1">
              <a:off x="597931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EEF98D-32B1-B14C-BB78-776BF57AA573}"/>
                </a:ext>
              </a:extLst>
            </p:cNvPr>
            <p:cNvCxnSpPr/>
            <p:nvPr userDrawn="1"/>
          </p:nvCxnSpPr>
          <p:spPr bwMode="white">
            <a:xfrm rot="16200000" flipH="1">
              <a:off x="400578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B34F48-E344-D64B-9DDC-A1D8DCFD3A83}"/>
                </a:ext>
              </a:extLst>
            </p:cNvPr>
            <p:cNvCxnSpPr/>
            <p:nvPr userDrawn="1"/>
          </p:nvCxnSpPr>
          <p:spPr bwMode="white">
            <a:xfrm rot="16200000" flipH="1">
              <a:off x="790986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D5280E8-9683-8B4A-A60E-B313A7512417}"/>
                </a:ext>
              </a:extLst>
            </p:cNvPr>
            <p:cNvCxnSpPr/>
            <p:nvPr userDrawn="1"/>
          </p:nvCxnSpPr>
          <p:spPr bwMode="white">
            <a:xfrm rot="16200000" flipH="1">
              <a:off x="3765274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084CF49-51E9-454F-9C76-64CAC00050BC}"/>
                </a:ext>
              </a:extLst>
            </p:cNvPr>
            <p:cNvCxnSpPr/>
            <p:nvPr userDrawn="1"/>
          </p:nvCxnSpPr>
          <p:spPr bwMode="white">
            <a:xfrm rot="16200000" flipH="1">
              <a:off x="42462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9BCDF9-DEA5-D74F-83BF-2AC88ABA5AAD}"/>
                </a:ext>
              </a:extLst>
            </p:cNvPr>
            <p:cNvCxnSpPr/>
            <p:nvPr userDrawn="1"/>
          </p:nvCxnSpPr>
          <p:spPr bwMode="white">
            <a:xfrm rot="16200000" flipH="1">
              <a:off x="767455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E5B298A-0F91-6042-917B-091CC46CA470}"/>
                </a:ext>
              </a:extLst>
            </p:cNvPr>
            <p:cNvCxnSpPr/>
            <p:nvPr userDrawn="1"/>
          </p:nvCxnSpPr>
          <p:spPr bwMode="white">
            <a:xfrm rot="16200000" flipH="1">
              <a:off x="815080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C60E7A-926D-5B4A-86E3-1DFA43D4B86C}"/>
                </a:ext>
              </a:extLst>
            </p:cNvPr>
            <p:cNvCxnSpPr/>
            <p:nvPr userDrawn="1"/>
          </p:nvCxnSpPr>
          <p:spPr bwMode="white">
            <a:xfrm rot="16200000" flipH="1">
              <a:off x="327856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D01C8FA-229E-3242-877D-179D4AD79BF6}"/>
                </a:ext>
              </a:extLst>
            </p:cNvPr>
            <p:cNvCxnSpPr/>
            <p:nvPr userDrawn="1"/>
          </p:nvCxnSpPr>
          <p:spPr bwMode="white">
            <a:xfrm rot="16200000" flipH="1">
              <a:off x="11623288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5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F34603E0-BE52-40EC-83D2-BF63DCD977C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80F69ACE-44AF-4883-8FD7-F6EEFA3BA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 sz="1600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text (use indent for a higher bullet level)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C44668-0B19-4387-8EB9-C7D71EFDB2A6}"/>
              </a:ext>
            </a:extLst>
          </p:cNvPr>
          <p:cNvSpPr txBox="1"/>
          <p:nvPr userDrawn="1"/>
        </p:nvSpPr>
        <p:spPr>
          <a:xfrm>
            <a:off x="10421077" y="393922"/>
            <a:ext cx="16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>
                <a:solidFill>
                  <a:srgbClr val="61656D"/>
                </a:solidFill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Illustra</a:t>
            </a:r>
            <a:r>
              <a:rPr lang="en-US" sz="1600" dirty="0">
                <a:solidFill>
                  <a:srgbClr val="B3B6B9"/>
                </a:solidFill>
                <a:latin typeface="MaureaJciLfML-Medium" panose="02000603040000020004" pitchFamily="50" charset="0"/>
              </a:rPr>
              <a:t> |</a:t>
            </a:r>
            <a:r>
              <a:rPr lang="en-US" sz="1600" dirty="0">
                <a:latin typeface="MaureaJciLfML-Medium" panose="02000603040000020004" pitchFamily="50" charset="0"/>
              </a:rPr>
              <a:t> </a:t>
            </a:r>
            <a:r>
              <a:rPr lang="en-US" sz="1600" dirty="0">
                <a:solidFill>
                  <a:srgbClr val="61656D"/>
                </a:solidFill>
                <a:latin typeface="MaureaJciLfML-Medium" panose="02000603040000020004" pitchFamily="50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1866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3696">
          <p15:clr>
            <a:srgbClr val="F26B43"/>
          </p15:clr>
        </p15:guide>
        <p15:guide id="5" pos="7296">
          <p15:clr>
            <a:srgbClr val="F26B43"/>
          </p15:clr>
        </p15:guide>
        <p15:guide id="6" pos="3984">
          <p15:clr>
            <a:srgbClr val="F26B43"/>
          </p15:clr>
        </p15:guide>
        <p15:guide id="7" orient="horz" pos="3600">
          <p15:clr>
            <a:srgbClr val="F26B43"/>
          </p15:clr>
        </p15:guide>
        <p15:guide id="8" orient="horz" pos="4200">
          <p15:clr>
            <a:srgbClr val="F26B43"/>
          </p15:clr>
        </p15:guide>
        <p15:guide id="9" pos="5568">
          <p15:clr>
            <a:srgbClr val="F26B43"/>
          </p15:clr>
        </p15:guide>
        <p15:guide id="10" pos="2112">
          <p15:clr>
            <a:srgbClr val="F26B43"/>
          </p15:clr>
        </p15:guide>
        <p15:guide id="11" pos="1958">
          <p15:clr>
            <a:srgbClr val="F26B43"/>
          </p15:clr>
        </p15:guide>
        <p15:guide id="12" pos="2256">
          <p15:clr>
            <a:srgbClr val="F26B43"/>
          </p15:clr>
        </p15:guide>
        <p15:guide id="13" pos="5448">
          <p15:clr>
            <a:srgbClr val="F26B43"/>
          </p15:clr>
        </p15:guide>
        <p15:guide id="14" pos="57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lust.co/se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10" Type="http://schemas.openxmlformats.org/officeDocument/2006/relationships/slide" Target="slide22.xml"/><Relationship Id="rId4" Type="http://schemas.openxmlformats.org/officeDocument/2006/relationships/slide" Target="slide8.xml"/><Relationship Id="rId9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88628FC-9958-4CD4-3E0E-5C851E3C0FB7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/>
          <a:srcRect t="76" b="76"/>
          <a:stretch/>
        </p:blipFill>
        <p:spPr>
          <a:xfrm>
            <a:off x="0" y="667485"/>
            <a:ext cx="12192000" cy="27567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 lIns="0" tIns="0" rIns="0" bIns="0" anchor="t"/>
          <a:lstStyle/>
          <a:p>
            <a:r>
              <a:rPr lang="en-US" sz="2000" dirty="0">
                <a:latin typeface="Arial"/>
                <a:cs typeface="Arial"/>
              </a:rPr>
              <a:t>23.09 Quarterly Release</a:t>
            </a:r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Ross White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2023-09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FDB36-6607-7582-79A8-48D70F1A8A93}"/>
              </a:ext>
            </a:extLst>
          </p:cNvPr>
          <p:cNvSpPr txBox="1"/>
          <p:nvPr/>
        </p:nvSpPr>
        <p:spPr>
          <a:xfrm>
            <a:off x="422302" y="2612780"/>
            <a:ext cx="485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228600" dist="266700" dir="5400000" algn="t" rotWithShape="0">
                    <a:prstClr val="black">
                      <a:alpha val="71000"/>
                    </a:prstClr>
                  </a:outerShdw>
                </a:effectLst>
                <a:latin typeface="MaureaJciTfML-Light" panose="02000403040000020004" pitchFamily="50" charset="0"/>
              </a:rPr>
              <a:t>Exacq</a:t>
            </a:r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29"/>
            <a:ext cx="9575649" cy="5239727"/>
          </a:xfrm>
        </p:spPr>
        <p:txBody>
          <a:bodyPr>
            <a:normAutofit/>
          </a:bodyPr>
          <a:lstStyle/>
          <a:p>
            <a:r>
              <a:rPr lang="en-US" dirty="0"/>
              <a:t>Client support for the Oldest Content setting for Cloud Drive content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AESW-6779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AESW-7710</a:t>
            </a:r>
            <a:r>
              <a:rPr lang="en-US" dirty="0"/>
              <a:t>)</a:t>
            </a:r>
          </a:p>
          <a:p>
            <a:r>
              <a:rPr lang="en-US" dirty="0"/>
              <a:t>Added new UX field for Frame-by-frame metadata retention period (</a:t>
            </a:r>
            <a:r>
              <a:rPr lang="en-US" dirty="0">
                <a:solidFill>
                  <a:schemeClr val="tx2"/>
                </a:solidFill>
              </a:rPr>
              <a:t>AESW-6307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Optimization for search speeds (</a:t>
            </a:r>
            <a:r>
              <a:rPr lang="en-US" dirty="0">
                <a:solidFill>
                  <a:schemeClr val="tx2"/>
                </a:solidFill>
              </a:rPr>
              <a:t>AESW-5121</a:t>
            </a:r>
            <a:r>
              <a:rPr lang="en-US" dirty="0"/>
              <a:t>)</a:t>
            </a:r>
          </a:p>
          <a:p>
            <a:r>
              <a:rPr lang="en-US" dirty="0"/>
              <a:t>Live analytic support for </a:t>
            </a:r>
            <a:r>
              <a:rPr lang="en-US" dirty="0" err="1"/>
              <a:t>Illustra</a:t>
            </a:r>
            <a:r>
              <a:rPr lang="en-US" dirty="0"/>
              <a:t> BWC (</a:t>
            </a:r>
            <a:r>
              <a:rPr lang="en-US" dirty="0">
                <a:solidFill>
                  <a:schemeClr val="tx2"/>
                </a:solidFill>
              </a:rPr>
              <a:t>AESW-2846</a:t>
            </a:r>
            <a:r>
              <a:rPr lang="en-US" dirty="0"/>
              <a:t>)</a:t>
            </a:r>
          </a:p>
          <a:p>
            <a:r>
              <a:rPr lang="en-US" dirty="0"/>
              <a:t>Moved generic </a:t>
            </a:r>
            <a:r>
              <a:rPr lang="en-US" dirty="0" err="1"/>
              <a:t>dewarper</a:t>
            </a:r>
            <a:r>
              <a:rPr lang="en-US" dirty="0"/>
              <a:t> to top of fisheye </a:t>
            </a:r>
            <a:r>
              <a:rPr lang="en-US" dirty="0" err="1"/>
              <a:t>dewarper</a:t>
            </a:r>
            <a:r>
              <a:rPr lang="en-US" dirty="0"/>
              <a:t> selection list (</a:t>
            </a:r>
            <a:r>
              <a:rPr lang="en-US" dirty="0">
                <a:solidFill>
                  <a:schemeClr val="tx2"/>
                </a:solidFill>
              </a:rPr>
              <a:t>AESW-7389</a:t>
            </a:r>
            <a:r>
              <a:rPr lang="en-US" dirty="0"/>
              <a:t>)</a:t>
            </a:r>
          </a:p>
          <a:p>
            <a:r>
              <a:rPr lang="en-US" dirty="0"/>
              <a:t>Client side support for new WDR settings (</a:t>
            </a:r>
            <a:r>
              <a:rPr lang="en-US" dirty="0">
                <a:solidFill>
                  <a:schemeClr val="tx2"/>
                </a:solidFill>
              </a:rPr>
              <a:t>AESW-5690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417F0-6FBF-3A65-ACD8-7DB7C337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921" y="2166090"/>
            <a:ext cx="3452159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29"/>
            <a:ext cx="9575649" cy="5239727"/>
          </a:xfrm>
        </p:spPr>
        <p:txBody>
          <a:bodyPr>
            <a:normAutofit/>
          </a:bodyPr>
          <a:lstStyle/>
          <a:p>
            <a:r>
              <a:rPr lang="en-US" dirty="0"/>
              <a:t>Client side support for the new ‘Power User (No Video)’ user role (</a:t>
            </a:r>
            <a:r>
              <a:rPr lang="en-US" dirty="0">
                <a:solidFill>
                  <a:schemeClr val="tx2"/>
                </a:solidFill>
              </a:rPr>
              <a:t>AESW-6388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E5A2C-2129-C8DA-0479-5AF8B9B2C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872" y="1561447"/>
            <a:ext cx="5258256" cy="1409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2CB45-D8EE-7C41-472D-D4F2873D8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537" y="3783284"/>
            <a:ext cx="4081346" cy="2293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984CDE-94E0-E733-F69E-46EA108CD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512" y="3783284"/>
            <a:ext cx="3096322" cy="2503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21298-78BE-FAE3-8206-47A1B5750B92}"/>
              </a:ext>
            </a:extLst>
          </p:cNvPr>
          <p:cNvSpPr txBox="1"/>
          <p:nvPr/>
        </p:nvSpPr>
        <p:spPr>
          <a:xfrm>
            <a:off x="1494263" y="3054111"/>
            <a:ext cx="4545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‘Not Allowed’ text displayed for camera panels</a:t>
            </a:r>
          </a:p>
          <a:p>
            <a:r>
              <a:rPr lang="en-US" dirty="0"/>
              <a:t>Cameras hidden entirely from search</a:t>
            </a:r>
          </a:p>
        </p:txBody>
      </p:sp>
    </p:spTree>
    <p:extLst>
      <p:ext uri="{BB962C8B-B14F-4D97-AF65-F5344CB8AC3E}">
        <p14:creationId xmlns:p14="http://schemas.microsoft.com/office/powerpoint/2010/main" val="14880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</a:t>
            </a:r>
          </a:p>
        </p:txBody>
      </p:sp>
    </p:spTree>
    <p:extLst>
      <p:ext uri="{BB962C8B-B14F-4D97-AF65-F5344CB8AC3E}">
        <p14:creationId xmlns:p14="http://schemas.microsoft.com/office/powerpoint/2010/main" val="42922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18727"/>
            <a:ext cx="9743074" cy="4620060"/>
          </a:xfrm>
        </p:spPr>
        <p:txBody>
          <a:bodyPr/>
          <a:lstStyle/>
          <a:p>
            <a:r>
              <a:rPr lang="en-US" dirty="0"/>
              <a:t>Removed no longer supported SCGI proxy folder </a:t>
            </a:r>
            <a:br>
              <a:rPr lang="en-US" dirty="0"/>
            </a:br>
            <a:r>
              <a:rPr lang="en-US" dirty="0"/>
              <a:t>Action taken to prevent cross site scripting errors when performing vulnerability scans (</a:t>
            </a:r>
            <a:r>
              <a:rPr lang="en-US" dirty="0">
                <a:solidFill>
                  <a:schemeClr val="tx2"/>
                </a:solidFill>
              </a:rPr>
              <a:t>AESW-6677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30"/>
            <a:ext cx="9575649" cy="4703258"/>
          </a:xfrm>
        </p:spPr>
        <p:txBody>
          <a:bodyPr/>
          <a:lstStyle/>
          <a:p>
            <a:r>
              <a:rPr lang="en-US" dirty="0"/>
              <a:t>Added </a:t>
            </a:r>
            <a:r>
              <a:rPr lang="en-US" dirty="0" err="1"/>
              <a:t>evAPI</a:t>
            </a:r>
            <a:r>
              <a:rPr lang="en-US" dirty="0"/>
              <a:t> support for detecting restricted view configuration (</a:t>
            </a:r>
            <a:r>
              <a:rPr lang="en-US" dirty="0">
                <a:solidFill>
                  <a:schemeClr val="tx2"/>
                </a:solidFill>
              </a:rPr>
              <a:t>AESW-4288</a:t>
            </a:r>
            <a:r>
              <a:rPr lang="en-US" dirty="0"/>
              <a:t>)</a:t>
            </a:r>
          </a:p>
          <a:p>
            <a:r>
              <a:rPr lang="en-US" dirty="0"/>
              <a:t>Change endpoint for S2 integration to ‘</a:t>
            </a:r>
            <a:r>
              <a:rPr lang="en-US" dirty="0" err="1"/>
              <a:t>video.web</a:t>
            </a:r>
            <a:r>
              <a:rPr lang="en-US" dirty="0"/>
              <a:t>’ (</a:t>
            </a:r>
            <a:r>
              <a:rPr lang="en-US" dirty="0">
                <a:solidFill>
                  <a:schemeClr val="tx2"/>
                </a:solidFill>
              </a:rPr>
              <a:t>AESW-4903</a:t>
            </a:r>
            <a:r>
              <a:rPr lang="en-US" dirty="0"/>
              <a:t>)</a:t>
            </a:r>
          </a:p>
          <a:p>
            <a:r>
              <a:rPr lang="en-US" dirty="0"/>
              <a:t>Scale web client search playback buffer with the playback speed selected (</a:t>
            </a:r>
            <a:r>
              <a:rPr lang="en-US" dirty="0">
                <a:solidFill>
                  <a:schemeClr val="tx2"/>
                </a:solidFill>
              </a:rPr>
              <a:t>AESW-4757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13491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No mobile update release this quarter, all efforts towards beta version of upcoming mobile app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Manager</a:t>
            </a:r>
          </a:p>
        </p:txBody>
      </p:sp>
    </p:spTree>
    <p:extLst>
      <p:ext uri="{BB962C8B-B14F-4D97-AF65-F5344CB8AC3E}">
        <p14:creationId xmlns:p14="http://schemas.microsoft.com/office/powerpoint/2010/main" val="2568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17434"/>
            <a:ext cx="9994212" cy="4721353"/>
          </a:xfrm>
        </p:spPr>
        <p:txBody>
          <a:bodyPr/>
          <a:lstStyle/>
          <a:p>
            <a:r>
              <a:rPr lang="en-US" dirty="0"/>
              <a:t>Update VMS audit log entries to use valid JSON (</a:t>
            </a:r>
            <a:r>
              <a:rPr lang="en-US" dirty="0">
                <a:solidFill>
                  <a:schemeClr val="tx2"/>
                </a:solidFill>
              </a:rPr>
              <a:t>AESW-7458</a:t>
            </a:r>
            <a:r>
              <a:rPr lang="en-US" dirty="0"/>
              <a:t>)</a:t>
            </a:r>
          </a:p>
          <a:p>
            <a:r>
              <a:rPr lang="en-US" dirty="0"/>
              <a:t>Use the correct logger sync</a:t>
            </a:r>
          </a:p>
          <a:p>
            <a:r>
              <a:rPr lang="en-US" dirty="0"/>
              <a:t>Add missing Seq settings validation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30"/>
            <a:ext cx="9575649" cy="4703258"/>
          </a:xfrm>
        </p:spPr>
        <p:txBody>
          <a:bodyPr/>
          <a:lstStyle/>
          <a:p>
            <a:r>
              <a:rPr lang="en-US" dirty="0"/>
              <a:t>Add support for ‘Power User (No Video)’ user role (</a:t>
            </a:r>
            <a:r>
              <a:rPr lang="en-US" dirty="0">
                <a:solidFill>
                  <a:schemeClr val="tx2"/>
                </a:solidFill>
              </a:rPr>
              <a:t>AESW-7169</a:t>
            </a:r>
            <a:r>
              <a:rPr lang="en-US" dirty="0"/>
              <a:t>)</a:t>
            </a:r>
          </a:p>
          <a:p>
            <a:r>
              <a:rPr lang="en-US" dirty="0"/>
              <a:t>Add VMS audit trails to the EM audit logs (</a:t>
            </a:r>
            <a:r>
              <a:rPr lang="en-US" dirty="0">
                <a:solidFill>
                  <a:schemeClr val="tx2"/>
                </a:solidFill>
              </a:rPr>
              <a:t>AESW-5498</a:t>
            </a:r>
            <a:r>
              <a:rPr lang="en-US" dirty="0"/>
              <a:t>)</a:t>
            </a:r>
          </a:p>
          <a:p>
            <a:r>
              <a:rPr lang="en-US" dirty="0"/>
              <a:t>Added API endpoint for retrieving individual audit log entries (</a:t>
            </a:r>
            <a:r>
              <a:rPr lang="en-US" dirty="0">
                <a:solidFill>
                  <a:schemeClr val="tx2"/>
                </a:solidFill>
              </a:rPr>
              <a:t>AESW-1340</a:t>
            </a:r>
            <a:r>
              <a:rPr lang="en-US" dirty="0"/>
              <a:t>)</a:t>
            </a:r>
          </a:p>
          <a:p>
            <a:r>
              <a:rPr lang="en-US" dirty="0"/>
              <a:t>Add slug to audit logs where applicable (</a:t>
            </a:r>
            <a:r>
              <a:rPr lang="en-US" dirty="0">
                <a:solidFill>
                  <a:schemeClr val="tx2"/>
                </a:solidFill>
              </a:rPr>
              <a:t>AESW-7176</a:t>
            </a:r>
            <a:r>
              <a:rPr lang="en-US" dirty="0"/>
              <a:t>)</a:t>
            </a:r>
          </a:p>
          <a:p>
            <a:r>
              <a:rPr lang="en-US" dirty="0"/>
              <a:t>Add a user configurable timer for VMS audit log retrieval (</a:t>
            </a:r>
            <a:r>
              <a:rPr lang="en-US" dirty="0">
                <a:solidFill>
                  <a:schemeClr val="tx2"/>
                </a:solidFill>
              </a:rPr>
              <a:t>AESW-6087</a:t>
            </a:r>
            <a:r>
              <a:rPr lang="en-US" dirty="0"/>
              <a:t>)</a:t>
            </a:r>
          </a:p>
          <a:p>
            <a:r>
              <a:rPr lang="en-US" dirty="0"/>
              <a:t>Integration of EM/ISP logs into Seq</a:t>
            </a:r>
            <a:br>
              <a:rPr lang="en-US" dirty="0"/>
            </a:br>
            <a:r>
              <a:rPr lang="en-US" dirty="0"/>
              <a:t>Provides the ability to extract logs into external </a:t>
            </a:r>
            <a:r>
              <a:rPr lang="en-US" dirty="0">
                <a:hlinkClick r:id="rId3"/>
              </a:rPr>
              <a:t>Seq</a:t>
            </a:r>
            <a:r>
              <a:rPr lang="en-US" dirty="0"/>
              <a:t> logging systems</a:t>
            </a:r>
          </a:p>
          <a:p>
            <a:r>
              <a:rPr lang="en-US" dirty="0"/>
              <a:t>Add migration files to upgrade AES encryption over the older ARC4 to enhance security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AESW-7512</a:t>
            </a:r>
            <a:r>
              <a:rPr lang="en-US" dirty="0"/>
              <a:t>)</a:t>
            </a:r>
          </a:p>
          <a:p>
            <a:r>
              <a:rPr lang="en-US" dirty="0"/>
              <a:t>Update Apache to version 2.4.57 (</a:t>
            </a:r>
            <a:r>
              <a:rPr lang="en-US" dirty="0">
                <a:solidFill>
                  <a:schemeClr val="tx2"/>
                </a:solidFill>
              </a:rPr>
              <a:t>AESW-6957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Sections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560" y="1442265"/>
            <a:ext cx="10926879" cy="29621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  <a:hlinkClick r:id="rId3" action="ppaction://hlinksldjump"/>
              </a:rPr>
              <a:t>Server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821043-6140-411E-B8BB-E1FD0147C5DA}"/>
              </a:ext>
            </a:extLst>
          </p:cNvPr>
          <p:cNvSpPr txBox="1">
            <a:spLocks/>
          </p:cNvSpPr>
          <p:nvPr/>
        </p:nvSpPr>
        <p:spPr>
          <a:xfrm>
            <a:off x="624418" y="2035086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4" action="ppaction://hlinksldjump"/>
              </a:rPr>
              <a:t>Client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307116-3BB9-49E9-8592-597E7AF7F055}"/>
              </a:ext>
            </a:extLst>
          </p:cNvPr>
          <p:cNvSpPr txBox="1">
            <a:spLocks/>
          </p:cNvSpPr>
          <p:nvPr/>
        </p:nvSpPr>
        <p:spPr>
          <a:xfrm>
            <a:off x="624418" y="2627907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5" action="ppaction://hlinksldjump"/>
              </a:rPr>
              <a:t>Web Service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A9B6616-6486-46F9-A001-DABA41236F63}"/>
              </a:ext>
            </a:extLst>
          </p:cNvPr>
          <p:cNvSpPr txBox="1">
            <a:spLocks/>
          </p:cNvSpPr>
          <p:nvPr/>
        </p:nvSpPr>
        <p:spPr>
          <a:xfrm>
            <a:off x="624418" y="3220728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6" action="ppaction://hlinksldjump"/>
              </a:rPr>
              <a:t>Mobile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13A0B-7A7C-4B42-B76A-F60170158E72}"/>
              </a:ext>
            </a:extLst>
          </p:cNvPr>
          <p:cNvSpPr txBox="1">
            <a:spLocks/>
          </p:cNvSpPr>
          <p:nvPr/>
        </p:nvSpPr>
        <p:spPr>
          <a:xfrm>
            <a:off x="624418" y="3813549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7" action="ppaction://hlinksldjump"/>
              </a:rPr>
              <a:t>Enterprise Manager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01C7CB-0760-4555-983F-BCBB27492119}"/>
              </a:ext>
            </a:extLst>
          </p:cNvPr>
          <p:cNvSpPr txBox="1">
            <a:spLocks/>
          </p:cNvSpPr>
          <p:nvPr/>
        </p:nvSpPr>
        <p:spPr>
          <a:xfrm>
            <a:off x="624417" y="4406370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8" action="ppaction://hlinksldjump"/>
              </a:rPr>
              <a:t>Exacq Hardware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82CB7F-79C6-479A-9868-CB5C6985D176}"/>
              </a:ext>
            </a:extLst>
          </p:cNvPr>
          <p:cNvSpPr txBox="1">
            <a:spLocks/>
          </p:cNvSpPr>
          <p:nvPr/>
        </p:nvSpPr>
        <p:spPr>
          <a:xfrm>
            <a:off x="632560" y="5592014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9" action="ppaction://hlinksldjump"/>
              </a:rPr>
              <a:t>Appendix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0A49B52-DADE-6A08-214C-7F8C58D649BE}"/>
              </a:ext>
            </a:extLst>
          </p:cNvPr>
          <p:cNvSpPr txBox="1">
            <a:spLocks/>
          </p:cNvSpPr>
          <p:nvPr/>
        </p:nvSpPr>
        <p:spPr>
          <a:xfrm>
            <a:off x="624416" y="4999191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al"/>
                <a:cs typeface="Arial"/>
                <a:hlinkClick r:id="rId10" action="ppaction://hlinksldjump"/>
              </a:rPr>
              <a:t>Illustra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Exacq Hardware</a:t>
            </a:r>
          </a:p>
        </p:txBody>
      </p:sp>
    </p:spTree>
    <p:extLst>
      <p:ext uri="{BB962C8B-B14F-4D97-AF65-F5344CB8AC3E}">
        <p14:creationId xmlns:p14="http://schemas.microsoft.com/office/powerpoint/2010/main" val="23927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Nothing this quarter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Illustra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 &amp; Life Cycle Changes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Targeted launches: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October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Pro Gen4 Bullet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Pro Gen4 Corner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November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Flex Gen 4 Dual Sensor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December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Flex Gen4 Dome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Flex Gen4 Compact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Flex Gen4 Bullet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FC3126-320C-676A-F0D3-413932EF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48A55-900F-F026-E84B-4BA696DAB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74" y="1572189"/>
            <a:ext cx="3197100" cy="18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err="1"/>
              <a:t>exacqVision</a:t>
            </a:r>
            <a:r>
              <a:rPr lang="en-GB"/>
              <a:t> Technical Support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63F05-03FC-42F1-B03E-0B2830C7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28" y="1517472"/>
            <a:ext cx="10092744" cy="42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2205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D27D5E3-6362-4736-A870-815371744867}"/>
              </a:ext>
            </a:extLst>
          </p:cNvPr>
          <p:cNvSpPr/>
          <p:nvPr/>
        </p:nvSpPr>
        <p:spPr>
          <a:xfrm>
            <a:off x="624418" y="1116701"/>
            <a:ext cx="10955285" cy="49792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– Pixels On-Target Detection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F1AFF-274D-4014-8E6D-9ECB7655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5"/>
          <a:stretch/>
        </p:blipFill>
        <p:spPr>
          <a:xfrm>
            <a:off x="5993337" y="3847439"/>
            <a:ext cx="5386384" cy="1928755"/>
          </a:xfrm>
          <a:prstGeom prst="rect">
            <a:avLst/>
          </a:prstGeo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7FBA41-E1FF-40C4-8E34-8CDD7257EA96}"/>
              </a:ext>
            </a:extLst>
          </p:cNvPr>
          <p:cNvGrpSpPr/>
          <p:nvPr/>
        </p:nvGrpSpPr>
        <p:grpSpPr>
          <a:xfrm>
            <a:off x="10045664" y="3033919"/>
            <a:ext cx="1324391" cy="852601"/>
            <a:chOff x="4383520" y="1465532"/>
            <a:chExt cx="2247957" cy="1447164"/>
          </a:xfr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grpSpPr>
        <p:pic>
          <p:nvPicPr>
            <p:cNvPr id="15" name="Picture 1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A72FDB61-18FE-42BE-918D-82725416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55" y="2510445"/>
              <a:ext cx="421210" cy="402251"/>
            </a:xfrm>
            <a:prstGeom prst="rect">
              <a:avLst/>
            </a:prstGeom>
          </p:spPr>
        </p:pic>
        <p:pic>
          <p:nvPicPr>
            <p:cNvPr id="16" name="Picture 1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4F5D46B2-4158-460E-B7A9-FCCD08F19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2078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13328" r="6677" b="6662"/>
            <a:stretch/>
          </p:blipFill>
          <p:spPr>
            <a:xfrm>
              <a:off x="4383520" y="1788210"/>
              <a:ext cx="899287" cy="724980"/>
            </a:xfrm>
            <a:prstGeom prst="rect">
              <a:avLst/>
            </a:prstGeom>
          </p:spPr>
        </p:pic>
        <p:pic>
          <p:nvPicPr>
            <p:cNvPr id="17" name="Picture 16" descr="A camera len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B1BBF66-5FF1-43EB-A0F0-882AF9410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3" t="15961" r="19990" b="12558"/>
            <a:stretch/>
          </p:blipFill>
          <p:spPr>
            <a:xfrm>
              <a:off x="6066707" y="1977563"/>
              <a:ext cx="564770" cy="4709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C3CBDE-7247-4861-92AA-D4FCBADE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846" y="1465532"/>
              <a:ext cx="723865" cy="138557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462822-5707-40D9-BF4A-7E20206B3810}"/>
              </a:ext>
            </a:extLst>
          </p:cNvPr>
          <p:cNvGrpSpPr/>
          <p:nvPr/>
        </p:nvGrpSpPr>
        <p:grpSpPr>
          <a:xfrm>
            <a:off x="370581" y="1673007"/>
            <a:ext cx="5139775" cy="2794324"/>
            <a:chOff x="364980" y="2204637"/>
            <a:chExt cx="5139775" cy="2794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4E5139-ACD3-4A69-A9CD-3BF0AB0D152D}"/>
                </a:ext>
              </a:extLst>
            </p:cNvPr>
            <p:cNvGrpSpPr/>
            <p:nvPr/>
          </p:nvGrpSpPr>
          <p:grpSpPr>
            <a:xfrm>
              <a:off x="364980" y="2325624"/>
              <a:ext cx="4525689" cy="2535809"/>
              <a:chOff x="823361" y="2769983"/>
              <a:chExt cx="4525689" cy="25358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E6742FD-62AE-4721-A322-A49B66E31FD0}"/>
                  </a:ext>
                </a:extLst>
              </p:cNvPr>
              <p:cNvSpPr/>
              <p:nvPr/>
            </p:nvSpPr>
            <p:spPr>
              <a:xfrm>
                <a:off x="829804" y="2769983"/>
                <a:ext cx="4519246" cy="2486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01600" dir="13500000" algn="br" rotWithShape="0">
                  <a:prstClr val="black">
                    <a:alpha val="43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0FF7B2E-78B9-4CF6-9F9E-5AAEBE658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361" y="2769983"/>
                <a:ext cx="4508105" cy="2535809"/>
              </a:xfrm>
              <a:prstGeom prst="rect">
                <a:avLst/>
              </a:prstGeom>
              <a:effectLst>
                <a:outerShdw blurRad="139700" dist="406400" dir="5400000" sx="91000" sy="91000" rotWithShape="0">
                  <a:prstClr val="black">
                    <a:alpha val="34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</p:pic>
        </p:grpSp>
        <p:pic>
          <p:nvPicPr>
            <p:cNvPr id="25" name="Picture 2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3E8D2025-9739-48F4-AC66-7367E96A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993" y="2501681"/>
              <a:ext cx="294762" cy="28149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086EE9-69F2-4F29-B74E-BFC6650D6A3F}"/>
                </a:ext>
              </a:extLst>
            </p:cNvPr>
            <p:cNvSpPr/>
            <p:nvPr/>
          </p:nvSpPr>
          <p:spPr>
            <a:xfrm>
              <a:off x="809914" y="2204637"/>
              <a:ext cx="4540683" cy="520456"/>
            </a:xfrm>
            <a:custGeom>
              <a:avLst/>
              <a:gdLst>
                <a:gd name="connsiteX0" fmla="*/ 4572000 w 4572000"/>
                <a:gd name="connsiteY0" fmla="*/ 552262 h 552262"/>
                <a:gd name="connsiteX1" fmla="*/ 3730028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72000 w 4572000"/>
                <a:gd name="connsiteY0" fmla="*/ 552262 h 552262"/>
                <a:gd name="connsiteX1" fmla="*/ 3690760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21512 w 4521512"/>
                <a:gd name="connsiteY0" fmla="*/ 552262 h 552262"/>
                <a:gd name="connsiteX1" fmla="*/ 3640272 w 4521512"/>
                <a:gd name="connsiteY1" fmla="*/ 0 h 552262"/>
                <a:gd name="connsiteX2" fmla="*/ 0 w 4521512"/>
                <a:gd name="connsiteY2" fmla="*/ 371192 h 552262"/>
                <a:gd name="connsiteX3" fmla="*/ 4521512 w 4521512"/>
                <a:gd name="connsiteY3" fmla="*/ 552262 h 552262"/>
                <a:gd name="connsiteX0" fmla="*/ 4543951 w 4543951"/>
                <a:gd name="connsiteY0" fmla="*/ 552262 h 552262"/>
                <a:gd name="connsiteX1" fmla="*/ 3662711 w 4543951"/>
                <a:gd name="connsiteY1" fmla="*/ 0 h 552262"/>
                <a:gd name="connsiteX2" fmla="*/ 0 w 4543951"/>
                <a:gd name="connsiteY2" fmla="*/ 388021 h 552262"/>
                <a:gd name="connsiteX3" fmla="*/ 4543951 w 4543951"/>
                <a:gd name="connsiteY3" fmla="*/ 552262 h 552262"/>
                <a:gd name="connsiteX0" fmla="*/ 4532731 w 4532731"/>
                <a:gd name="connsiteY0" fmla="*/ 552262 h 552262"/>
                <a:gd name="connsiteX1" fmla="*/ 3651491 w 4532731"/>
                <a:gd name="connsiteY1" fmla="*/ 0 h 552262"/>
                <a:gd name="connsiteX2" fmla="*/ 0 w 4532731"/>
                <a:gd name="connsiteY2" fmla="*/ 382411 h 552262"/>
                <a:gd name="connsiteX3" fmla="*/ 4532731 w 4532731"/>
                <a:gd name="connsiteY3" fmla="*/ 552262 h 552262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50605 h 520456"/>
                <a:gd name="connsiteX3" fmla="*/ 4532731 w 4532731"/>
                <a:gd name="connsiteY3" fmla="*/ 520456 h 520456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70483 h 520456"/>
                <a:gd name="connsiteX3" fmla="*/ 4532731 w 4532731"/>
                <a:gd name="connsiteY3" fmla="*/ 520456 h 520456"/>
                <a:gd name="connsiteX0" fmla="*/ 4540683 w 4540683"/>
                <a:gd name="connsiteY0" fmla="*/ 520456 h 520456"/>
                <a:gd name="connsiteX1" fmla="*/ 3635589 w 4540683"/>
                <a:gd name="connsiteY1" fmla="*/ 0 h 520456"/>
                <a:gd name="connsiteX2" fmla="*/ 0 w 4540683"/>
                <a:gd name="connsiteY2" fmla="*/ 366507 h 520456"/>
                <a:gd name="connsiteX3" fmla="*/ 4540683 w 4540683"/>
                <a:gd name="connsiteY3" fmla="*/ 520456 h 52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0683" h="520456">
                  <a:moveTo>
                    <a:pt x="4540683" y="520456"/>
                  </a:moveTo>
                  <a:lnTo>
                    <a:pt x="3635589" y="0"/>
                  </a:lnTo>
                  <a:lnTo>
                    <a:pt x="0" y="366507"/>
                  </a:lnTo>
                  <a:lnTo>
                    <a:pt x="4540683" y="520456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FF1982-2580-456C-80F0-D2741FA10A96}"/>
                </a:ext>
              </a:extLst>
            </p:cNvPr>
            <p:cNvSpPr/>
            <p:nvPr/>
          </p:nvSpPr>
          <p:spPr>
            <a:xfrm>
              <a:off x="799422" y="2569470"/>
              <a:ext cx="4562855" cy="2429491"/>
            </a:xfrm>
            <a:custGeom>
              <a:avLst/>
              <a:gdLst>
                <a:gd name="connsiteX0" fmla="*/ 4622489 w 4622489"/>
                <a:gd name="connsiteY0" fmla="*/ 168295 h 2490759"/>
                <a:gd name="connsiteX1" fmla="*/ 33659 w 4622489"/>
                <a:gd name="connsiteY1" fmla="*/ 0 h 2490759"/>
                <a:gd name="connsiteX2" fmla="*/ 0 w 4622489"/>
                <a:gd name="connsiteY2" fmla="*/ 2490759 h 2490759"/>
                <a:gd name="connsiteX3" fmla="*/ 4622489 w 4622489"/>
                <a:gd name="connsiteY3" fmla="*/ 168295 h 2490759"/>
                <a:gd name="connsiteX0" fmla="*/ 4622489 w 4622489"/>
                <a:gd name="connsiteY0" fmla="*/ 162685 h 2485149"/>
                <a:gd name="connsiteX1" fmla="*/ 22440 w 4622489"/>
                <a:gd name="connsiteY1" fmla="*/ 0 h 2485149"/>
                <a:gd name="connsiteX2" fmla="*/ 0 w 4622489"/>
                <a:gd name="connsiteY2" fmla="*/ 2485149 h 2485149"/>
                <a:gd name="connsiteX3" fmla="*/ 4622489 w 4622489"/>
                <a:gd name="connsiteY3" fmla="*/ 162685 h 2485149"/>
                <a:gd name="connsiteX0" fmla="*/ 4610562 w 4610562"/>
                <a:gd name="connsiteY0" fmla="*/ 166661 h 2485149"/>
                <a:gd name="connsiteX1" fmla="*/ 22440 w 4610562"/>
                <a:gd name="connsiteY1" fmla="*/ 0 h 2485149"/>
                <a:gd name="connsiteX2" fmla="*/ 0 w 4610562"/>
                <a:gd name="connsiteY2" fmla="*/ 2485149 h 2485149"/>
                <a:gd name="connsiteX3" fmla="*/ 4610562 w 4610562"/>
                <a:gd name="connsiteY3" fmla="*/ 166661 h 2485149"/>
                <a:gd name="connsiteX0" fmla="*/ 4610562 w 4610562"/>
                <a:gd name="connsiteY0" fmla="*/ 158710 h 2477198"/>
                <a:gd name="connsiteX1" fmla="*/ 54245 w 4610562"/>
                <a:gd name="connsiteY1" fmla="*/ 0 h 2477198"/>
                <a:gd name="connsiteX2" fmla="*/ 0 w 4610562"/>
                <a:gd name="connsiteY2" fmla="*/ 2477198 h 2477198"/>
                <a:gd name="connsiteX3" fmla="*/ 4610562 w 4610562"/>
                <a:gd name="connsiteY3" fmla="*/ 158710 h 2477198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855" h="2429491">
                  <a:moveTo>
                    <a:pt x="4562855" y="158710"/>
                  </a:moveTo>
                  <a:lnTo>
                    <a:pt x="6538" y="0"/>
                  </a:lnTo>
                  <a:cubicBezTo>
                    <a:pt x="4359" y="809830"/>
                    <a:pt x="2179" y="1619661"/>
                    <a:pt x="0" y="2429491"/>
                  </a:cubicBezTo>
                  <a:lnTo>
                    <a:pt x="4562855" y="15871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3C60DE-C1C0-42F1-8934-9DFEF5AC8C6B}"/>
                </a:ext>
              </a:extLst>
            </p:cNvPr>
            <p:cNvSpPr/>
            <p:nvPr/>
          </p:nvSpPr>
          <p:spPr>
            <a:xfrm>
              <a:off x="806678" y="2733773"/>
              <a:ext cx="4538994" cy="2260741"/>
            </a:xfrm>
            <a:custGeom>
              <a:avLst/>
              <a:gdLst>
                <a:gd name="connsiteX0" fmla="*/ 4588829 w 4588829"/>
                <a:gd name="connsiteY0" fmla="*/ 0 h 2283195"/>
                <a:gd name="connsiteX1" fmla="*/ 0 w 4588829"/>
                <a:gd name="connsiteY1" fmla="*/ 2283195 h 2283195"/>
                <a:gd name="connsiteX2" fmla="*/ 3680039 w 4588829"/>
                <a:gd name="connsiteY2" fmla="*/ 1896118 h 2283195"/>
                <a:gd name="connsiteX3" fmla="*/ 4588829 w 4588829"/>
                <a:gd name="connsiteY3" fmla="*/ 0 h 2283195"/>
                <a:gd name="connsiteX0" fmla="*/ 4584853 w 4584853"/>
                <a:gd name="connsiteY0" fmla="*/ 0 h 2299098"/>
                <a:gd name="connsiteX1" fmla="*/ 0 w 4584853"/>
                <a:gd name="connsiteY1" fmla="*/ 2299098 h 2299098"/>
                <a:gd name="connsiteX2" fmla="*/ 3680039 w 4584853"/>
                <a:gd name="connsiteY2" fmla="*/ 1912021 h 2299098"/>
                <a:gd name="connsiteX3" fmla="*/ 4584853 w 4584853"/>
                <a:gd name="connsiteY3" fmla="*/ 0 h 2299098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52210 w 4557024"/>
                <a:gd name="connsiteY2" fmla="*/ 1912021 h 2263317"/>
                <a:gd name="connsiteX3" fmla="*/ 4557024 w 4557024"/>
                <a:gd name="connsiteY3" fmla="*/ 0 h 2263317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08478 w 4557024"/>
                <a:gd name="connsiteY2" fmla="*/ 1880216 h 2263317"/>
                <a:gd name="connsiteX3" fmla="*/ 4557024 w 4557024"/>
                <a:gd name="connsiteY3" fmla="*/ 0 h 2263317"/>
                <a:gd name="connsiteX0" fmla="*/ 4546721 w 4546721"/>
                <a:gd name="connsiteY0" fmla="*/ 0 h 2265893"/>
                <a:gd name="connsiteX1" fmla="*/ 0 w 4546721"/>
                <a:gd name="connsiteY1" fmla="*/ 2265893 h 2265893"/>
                <a:gd name="connsiteX2" fmla="*/ 3598175 w 4546721"/>
                <a:gd name="connsiteY2" fmla="*/ 1880216 h 2265893"/>
                <a:gd name="connsiteX3" fmla="*/ 4546721 w 4546721"/>
                <a:gd name="connsiteY3" fmla="*/ 0 h 2265893"/>
                <a:gd name="connsiteX0" fmla="*/ 4538994 w 4538994"/>
                <a:gd name="connsiteY0" fmla="*/ 0 h 2260741"/>
                <a:gd name="connsiteX1" fmla="*/ 0 w 4538994"/>
                <a:gd name="connsiteY1" fmla="*/ 2260741 h 2260741"/>
                <a:gd name="connsiteX2" fmla="*/ 3590448 w 4538994"/>
                <a:gd name="connsiteY2" fmla="*/ 1880216 h 2260741"/>
                <a:gd name="connsiteX3" fmla="*/ 4538994 w 4538994"/>
                <a:gd name="connsiteY3" fmla="*/ 0 h 226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8994" h="2260741">
                  <a:moveTo>
                    <a:pt x="4538994" y="0"/>
                  </a:moveTo>
                  <a:lnTo>
                    <a:pt x="0" y="2260741"/>
                  </a:lnTo>
                  <a:lnTo>
                    <a:pt x="3590448" y="1880216"/>
                  </a:lnTo>
                  <a:lnTo>
                    <a:pt x="4538994" y="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72D6F80-FAA0-42EF-B2DB-FE56D576AAE7}"/>
              </a:ext>
            </a:extLst>
          </p:cNvPr>
          <p:cNvSpPr txBox="1"/>
          <p:nvPr/>
        </p:nvSpPr>
        <p:spPr>
          <a:xfrm>
            <a:off x="693892" y="1147663"/>
            <a:ext cx="3535327" cy="646331"/>
          </a:xfrm>
          <a:prstGeom prst="rect">
            <a:avLst/>
          </a:prstGeom>
          <a:effectLst>
            <a:outerShdw blurRad="139700" dist="406400" dir="5400000" sx="91000" sy="91000" rotWithShape="0">
              <a:prstClr val="black">
                <a:alpha val="34000"/>
              </a:prst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Based on 2-MP Image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Minimum Height of 108 Pixels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37AF4-6F9F-45CA-B775-E470423A10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62" t="73780"/>
          <a:stretch/>
        </p:blipFill>
        <p:spPr>
          <a:xfrm>
            <a:off x="3002828" y="4173445"/>
            <a:ext cx="2942376" cy="1187729"/>
          </a:xfrm>
          <a:prstGeom prst="rect">
            <a:avLst/>
          </a:prstGeom>
          <a:effectLst>
            <a:outerShdw blurRad="139700" dist="292100" dir="5400000" sx="86000" sy="86000" rotWithShape="0">
              <a:srgbClr val="DCB393">
                <a:alpha val="34000"/>
              </a:srgb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DA78659-3F21-4AE9-9BC6-4633378EDA9B}"/>
              </a:ext>
            </a:extLst>
          </p:cNvPr>
          <p:cNvSpPr/>
          <p:nvPr/>
        </p:nvSpPr>
        <p:spPr>
          <a:xfrm>
            <a:off x="3095141" y="3463239"/>
            <a:ext cx="2593322" cy="2007655"/>
          </a:xfrm>
          <a:custGeom>
            <a:avLst/>
            <a:gdLst>
              <a:gd name="connsiteX0" fmla="*/ 4463359 w 4481465"/>
              <a:gd name="connsiteY0" fmla="*/ 2037029 h 2037029"/>
              <a:gd name="connsiteX1" fmla="*/ 4481465 w 4481465"/>
              <a:gd name="connsiteY1" fmla="*/ 841972 h 2037029"/>
              <a:gd name="connsiteX2" fmla="*/ 1321806 w 4481465"/>
              <a:gd name="connsiteY2" fmla="*/ 0 h 2037029"/>
              <a:gd name="connsiteX3" fmla="*/ 18107 w 4481465"/>
              <a:gd name="connsiteY3" fmla="*/ 117695 h 2037029"/>
              <a:gd name="connsiteX4" fmla="*/ 0 w 4481465"/>
              <a:gd name="connsiteY4" fmla="*/ 543208 h 2037029"/>
              <a:gd name="connsiteX5" fmla="*/ 1511929 w 4481465"/>
              <a:gd name="connsiteY5" fmla="*/ 2018923 h 2037029"/>
              <a:gd name="connsiteX6" fmla="*/ 4463359 w 4481465"/>
              <a:gd name="connsiteY6" fmla="*/ 2037029 h 2037029"/>
              <a:gd name="connsiteX0" fmla="*/ 4505738 w 4523844"/>
              <a:gd name="connsiteY0" fmla="*/ 2211089 h 2211089"/>
              <a:gd name="connsiteX1" fmla="*/ 4523844 w 4523844"/>
              <a:gd name="connsiteY1" fmla="*/ 1016032 h 2211089"/>
              <a:gd name="connsiteX2" fmla="*/ 1364185 w 4523844"/>
              <a:gd name="connsiteY2" fmla="*/ 174060 h 2211089"/>
              <a:gd name="connsiteX3" fmla="*/ 0 w 4523844"/>
              <a:gd name="connsiteY3" fmla="*/ 0 h 2211089"/>
              <a:gd name="connsiteX4" fmla="*/ 42379 w 4523844"/>
              <a:gd name="connsiteY4" fmla="*/ 717268 h 2211089"/>
              <a:gd name="connsiteX5" fmla="*/ 1554308 w 4523844"/>
              <a:gd name="connsiteY5" fmla="*/ 2192983 h 2211089"/>
              <a:gd name="connsiteX6" fmla="*/ 4505738 w 4523844"/>
              <a:gd name="connsiteY6" fmla="*/ 2211089 h 2211089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42379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3241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05738"/>
              <a:gd name="connsiteY0" fmla="*/ 2286087 h 2286087"/>
              <a:gd name="connsiteX1" fmla="*/ 3569049 w 4505738"/>
              <a:gd name="connsiteY1" fmla="*/ 1061652 h 2286087"/>
              <a:gd name="connsiteX2" fmla="*/ 1357069 w 4505738"/>
              <a:gd name="connsiteY2" fmla="*/ 0 h 2286087"/>
              <a:gd name="connsiteX3" fmla="*/ 0 w 4505738"/>
              <a:gd name="connsiteY3" fmla="*/ 74998 h 2286087"/>
              <a:gd name="connsiteX4" fmla="*/ 3241 w 4505738"/>
              <a:gd name="connsiteY4" fmla="*/ 792266 h 2286087"/>
              <a:gd name="connsiteX5" fmla="*/ 1554308 w 4505738"/>
              <a:gd name="connsiteY5" fmla="*/ 2267981 h 2286087"/>
              <a:gd name="connsiteX6" fmla="*/ 4505738 w 4505738"/>
              <a:gd name="connsiteY6" fmla="*/ 2286087 h 2286087"/>
              <a:gd name="connsiteX0" fmla="*/ 3561960 w 3569049"/>
              <a:gd name="connsiteY0" fmla="*/ 2223658 h 2267981"/>
              <a:gd name="connsiteX1" fmla="*/ 3569049 w 3569049"/>
              <a:gd name="connsiteY1" fmla="*/ 1061652 h 2267981"/>
              <a:gd name="connsiteX2" fmla="*/ 1357069 w 3569049"/>
              <a:gd name="connsiteY2" fmla="*/ 0 h 2267981"/>
              <a:gd name="connsiteX3" fmla="*/ 0 w 3569049"/>
              <a:gd name="connsiteY3" fmla="*/ 74998 h 2267981"/>
              <a:gd name="connsiteX4" fmla="*/ 3241 w 3569049"/>
              <a:gd name="connsiteY4" fmla="*/ 792266 h 2267981"/>
              <a:gd name="connsiteX5" fmla="*/ 1554308 w 3569049"/>
              <a:gd name="connsiteY5" fmla="*/ 2267981 h 2267981"/>
              <a:gd name="connsiteX6" fmla="*/ 3561960 w 3569049"/>
              <a:gd name="connsiteY6" fmla="*/ 2223658 h 2267981"/>
              <a:gd name="connsiteX0" fmla="*/ 3561960 w 3569049"/>
              <a:gd name="connsiteY0" fmla="*/ 2223658 h 2477301"/>
              <a:gd name="connsiteX1" fmla="*/ 3569049 w 3569049"/>
              <a:gd name="connsiteY1" fmla="*/ 1061652 h 2477301"/>
              <a:gd name="connsiteX2" fmla="*/ 1357069 w 3569049"/>
              <a:gd name="connsiteY2" fmla="*/ 0 h 2477301"/>
              <a:gd name="connsiteX3" fmla="*/ 0 w 3569049"/>
              <a:gd name="connsiteY3" fmla="*/ 74998 h 2477301"/>
              <a:gd name="connsiteX4" fmla="*/ 3241 w 3569049"/>
              <a:gd name="connsiteY4" fmla="*/ 792266 h 2477301"/>
              <a:gd name="connsiteX5" fmla="*/ 1139339 w 3569049"/>
              <a:gd name="connsiteY5" fmla="*/ 2477301 h 2477301"/>
              <a:gd name="connsiteX6" fmla="*/ 3561960 w 3569049"/>
              <a:gd name="connsiteY6" fmla="*/ 2223658 h 2477301"/>
              <a:gd name="connsiteX0" fmla="*/ 3561960 w 3569049"/>
              <a:gd name="connsiteY0" fmla="*/ 2223658 h 2223658"/>
              <a:gd name="connsiteX1" fmla="*/ 3569049 w 3569049"/>
              <a:gd name="connsiteY1" fmla="*/ 1061652 h 2223658"/>
              <a:gd name="connsiteX2" fmla="*/ 1357069 w 3569049"/>
              <a:gd name="connsiteY2" fmla="*/ 0 h 2223658"/>
              <a:gd name="connsiteX3" fmla="*/ 0 w 3569049"/>
              <a:gd name="connsiteY3" fmla="*/ 74998 h 2223658"/>
              <a:gd name="connsiteX4" fmla="*/ 3241 w 3569049"/>
              <a:gd name="connsiteY4" fmla="*/ 792266 h 2223658"/>
              <a:gd name="connsiteX5" fmla="*/ 396389 w 3569049"/>
              <a:gd name="connsiteY5" fmla="*/ 2156172 h 2223658"/>
              <a:gd name="connsiteX6" fmla="*/ 3561960 w 3569049"/>
              <a:gd name="connsiteY6" fmla="*/ 2223658 h 2223658"/>
              <a:gd name="connsiteX0" fmla="*/ 2797239 w 3569049"/>
              <a:gd name="connsiteY0" fmla="*/ 1905251 h 2156172"/>
              <a:gd name="connsiteX1" fmla="*/ 3569049 w 3569049"/>
              <a:gd name="connsiteY1" fmla="*/ 1061652 h 2156172"/>
              <a:gd name="connsiteX2" fmla="*/ 1357069 w 3569049"/>
              <a:gd name="connsiteY2" fmla="*/ 0 h 2156172"/>
              <a:gd name="connsiteX3" fmla="*/ 0 w 3569049"/>
              <a:gd name="connsiteY3" fmla="*/ 74998 h 2156172"/>
              <a:gd name="connsiteX4" fmla="*/ 3241 w 3569049"/>
              <a:gd name="connsiteY4" fmla="*/ 792266 h 2156172"/>
              <a:gd name="connsiteX5" fmla="*/ 396389 w 3569049"/>
              <a:gd name="connsiteY5" fmla="*/ 2156172 h 2156172"/>
              <a:gd name="connsiteX6" fmla="*/ 2797239 w 3569049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5966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6153 w 2823378"/>
              <a:gd name="connsiteY4" fmla="*/ 978641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567183 w 2593322"/>
              <a:gd name="connsiteY0" fmla="*/ 1905251 h 2156172"/>
              <a:gd name="connsiteX1" fmla="*/ 2593322 w 2593322"/>
              <a:gd name="connsiteY1" fmla="*/ 743245 h 2156172"/>
              <a:gd name="connsiteX2" fmla="*/ 1127013 w 2593322"/>
              <a:gd name="connsiteY2" fmla="*/ 0 h 2156172"/>
              <a:gd name="connsiteX3" fmla="*/ 0 w 2593322"/>
              <a:gd name="connsiteY3" fmla="*/ 281757 h 2156172"/>
              <a:gd name="connsiteX4" fmla="*/ 6153 w 2593322"/>
              <a:gd name="connsiteY4" fmla="*/ 952432 h 2156172"/>
              <a:gd name="connsiteX5" fmla="*/ 166333 w 2593322"/>
              <a:gd name="connsiteY5" fmla="*/ 2156172 h 2156172"/>
              <a:gd name="connsiteX6" fmla="*/ 2567183 w 2593322"/>
              <a:gd name="connsiteY6" fmla="*/ 1905251 h 2156172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33240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07032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3322" h="2007655">
                <a:moveTo>
                  <a:pt x="2567183" y="1756734"/>
                </a:moveTo>
                <a:lnTo>
                  <a:pt x="2593322" y="594728"/>
                </a:lnTo>
                <a:lnTo>
                  <a:pt x="1380366" y="0"/>
                </a:lnTo>
                <a:lnTo>
                  <a:pt x="0" y="107032"/>
                </a:lnTo>
                <a:lnTo>
                  <a:pt x="6153" y="803915"/>
                </a:lnTo>
                <a:lnTo>
                  <a:pt x="166333" y="2007655"/>
                </a:lnTo>
                <a:lnTo>
                  <a:pt x="2567183" y="1756734"/>
                </a:lnTo>
                <a:close/>
              </a:path>
            </a:pathLst>
          </a:custGeom>
          <a:solidFill>
            <a:schemeClr val="accent4">
              <a:lumMod val="75000"/>
              <a:alpha val="8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AABCF-061C-4B38-B27B-7AE6DE397EBB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095141" y="3570271"/>
            <a:ext cx="183574" cy="7498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F3D2F-F54E-45EC-A0EB-55266DF91AB9}"/>
              </a:ext>
            </a:extLst>
          </p:cNvPr>
          <p:cNvCxnSpPr>
            <a:stCxn id="13" idx="1"/>
          </p:cNvCxnSpPr>
          <p:nvPr/>
        </p:nvCxnSpPr>
        <p:spPr>
          <a:xfrm flipH="1">
            <a:off x="4407318" y="1673007"/>
            <a:ext cx="43786" cy="241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4C78DE-926D-4E55-9EE9-4419B40A413E}"/>
              </a:ext>
            </a:extLst>
          </p:cNvPr>
          <p:cNvSpPr txBox="1"/>
          <p:nvPr/>
        </p:nvSpPr>
        <p:spPr>
          <a:xfrm>
            <a:off x="5952413" y="1095279"/>
            <a:ext cx="56092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30 Edge Objects Detected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Multi-Sensor supports a total of 120 Objects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4x Cameras - 30 Objects Per Camera FOV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for the Minimum Pixels-on-Target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 Chart Showing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Pixels-on-Target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10% of the total image 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15% of the total image view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Vehicles and Color Passed as Metadata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4FD169-0FAF-44F1-A21A-9F528D1A64A6}"/>
              </a:ext>
            </a:extLst>
          </p:cNvPr>
          <p:cNvSpPr/>
          <p:nvPr/>
        </p:nvSpPr>
        <p:spPr>
          <a:xfrm>
            <a:off x="4896270" y="4627187"/>
            <a:ext cx="968590" cy="10397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A9061B-9855-4C56-B051-4F74EDAA1445}"/>
              </a:ext>
            </a:extLst>
          </p:cNvPr>
          <p:cNvCxnSpPr>
            <a:cxnSpLocks/>
          </p:cNvCxnSpPr>
          <p:nvPr/>
        </p:nvCxnSpPr>
        <p:spPr>
          <a:xfrm>
            <a:off x="5249344" y="4670796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5C72EE-09E0-44B0-BE76-B690079F6874}"/>
              </a:ext>
            </a:extLst>
          </p:cNvPr>
          <p:cNvCxnSpPr>
            <a:cxnSpLocks/>
          </p:cNvCxnSpPr>
          <p:nvPr/>
        </p:nvCxnSpPr>
        <p:spPr>
          <a:xfrm>
            <a:off x="5238723" y="5135812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CB2E24-8CDE-4254-9E70-352D0B8B83F3}"/>
              </a:ext>
            </a:extLst>
          </p:cNvPr>
          <p:cNvCxnSpPr>
            <a:cxnSpLocks/>
          </p:cNvCxnSpPr>
          <p:nvPr/>
        </p:nvCxnSpPr>
        <p:spPr>
          <a:xfrm>
            <a:off x="5310681" y="4692171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22BEC-47D5-4A01-8529-991E99D428E5}"/>
              </a:ext>
            </a:extLst>
          </p:cNvPr>
          <p:cNvSpPr txBox="1"/>
          <p:nvPr/>
        </p:nvSpPr>
        <p:spPr>
          <a:xfrm>
            <a:off x="5246495" y="5332439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F0B356-5656-429F-AE24-802702063418}"/>
              </a:ext>
            </a:extLst>
          </p:cNvPr>
          <p:cNvSpPr/>
          <p:nvPr/>
        </p:nvSpPr>
        <p:spPr>
          <a:xfrm>
            <a:off x="3376618" y="4731722"/>
            <a:ext cx="1211754" cy="104191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4934AC-5851-4E87-A2D7-3479DA0E2065}"/>
              </a:ext>
            </a:extLst>
          </p:cNvPr>
          <p:cNvCxnSpPr>
            <a:cxnSpLocks/>
          </p:cNvCxnSpPr>
          <p:nvPr/>
        </p:nvCxnSpPr>
        <p:spPr>
          <a:xfrm>
            <a:off x="3983286" y="4882138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6032C97-7C10-4C5F-85A7-FF047FFD846F}"/>
              </a:ext>
            </a:extLst>
          </p:cNvPr>
          <p:cNvCxnSpPr>
            <a:cxnSpLocks/>
          </p:cNvCxnSpPr>
          <p:nvPr/>
        </p:nvCxnSpPr>
        <p:spPr>
          <a:xfrm>
            <a:off x="4047997" y="4912032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A5F84D0-DC5A-45FF-82D7-27965A36820A}"/>
              </a:ext>
            </a:extLst>
          </p:cNvPr>
          <p:cNvSpPr txBox="1"/>
          <p:nvPr/>
        </p:nvSpPr>
        <p:spPr>
          <a:xfrm>
            <a:off x="3965235" y="5459996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56920A-037B-4D30-BC96-FD7DFA144F94}"/>
              </a:ext>
            </a:extLst>
          </p:cNvPr>
          <p:cNvCxnSpPr>
            <a:cxnSpLocks/>
          </p:cNvCxnSpPr>
          <p:nvPr/>
        </p:nvCxnSpPr>
        <p:spPr>
          <a:xfrm>
            <a:off x="3973271" y="5354856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3381794-5284-4831-AE30-5C02129A5B0D}"/>
              </a:ext>
            </a:extLst>
          </p:cNvPr>
          <p:cNvSpPr/>
          <p:nvPr/>
        </p:nvSpPr>
        <p:spPr>
          <a:xfrm>
            <a:off x="6096000" y="5206349"/>
            <a:ext cx="3733694" cy="195951"/>
          </a:xfrm>
          <a:prstGeom prst="rect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DBBF55-7DFC-4CB6-B77E-6FB63ADF32C1}"/>
              </a:ext>
            </a:extLst>
          </p:cNvPr>
          <p:cNvSpPr txBox="1"/>
          <p:nvPr/>
        </p:nvSpPr>
        <p:spPr>
          <a:xfrm>
            <a:off x="6024159" y="5786468"/>
            <a:ext cx="53863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images require more pixels for height, as AI classification models rescale prior to processing the video.</a:t>
            </a:r>
          </a:p>
        </p:txBody>
      </p:sp>
    </p:spTree>
    <p:extLst>
      <p:ext uri="{BB962C8B-B14F-4D97-AF65-F5344CB8AC3E}">
        <p14:creationId xmlns:p14="http://schemas.microsoft.com/office/powerpoint/2010/main" val="24091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2406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224677"/>
              </p:ext>
            </p:extLst>
          </p:nvPr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217434"/>
            <a:ext cx="9936257" cy="4893591"/>
          </a:xfrm>
        </p:spPr>
        <p:txBody>
          <a:bodyPr>
            <a:normAutofit/>
          </a:bodyPr>
          <a:lstStyle/>
          <a:p>
            <a:r>
              <a:rPr lang="en-US" dirty="0"/>
              <a:t>Fixed issue causing server crash due to missing microSD card in </a:t>
            </a:r>
            <a:r>
              <a:rPr lang="en-US" dirty="0" err="1"/>
              <a:t>Illustra</a:t>
            </a:r>
            <a:r>
              <a:rPr lang="en-US" dirty="0"/>
              <a:t> </a:t>
            </a:r>
            <a:r>
              <a:rPr lang="en-US" dirty="0" err="1"/>
              <a:t>multisensor</a:t>
            </a:r>
            <a:r>
              <a:rPr lang="en-US" dirty="0"/>
              <a:t> cameras</a:t>
            </a:r>
            <a:br>
              <a:rPr lang="en-US" dirty="0"/>
            </a:br>
            <a:r>
              <a:rPr lang="en-US" dirty="0"/>
              <a:t>If camera has no microSD for one sensor, but does for another, network loss recording action caused a crash (</a:t>
            </a:r>
            <a:r>
              <a:rPr lang="en-US" dirty="0">
                <a:solidFill>
                  <a:schemeClr val="tx2"/>
                </a:solidFill>
              </a:rPr>
              <a:t>AESW-7549</a:t>
            </a:r>
            <a:r>
              <a:rPr lang="en-US" dirty="0"/>
              <a:t>)</a:t>
            </a:r>
          </a:p>
          <a:p>
            <a:r>
              <a:rPr lang="en-US" dirty="0"/>
              <a:t>Prevent offload from </a:t>
            </a:r>
            <a:r>
              <a:rPr lang="en-US" dirty="0" err="1"/>
              <a:t>Illustra</a:t>
            </a:r>
            <a:r>
              <a:rPr lang="en-US" dirty="0"/>
              <a:t> BWC from hanging</a:t>
            </a:r>
          </a:p>
          <a:p>
            <a:r>
              <a:rPr lang="en-US" dirty="0"/>
              <a:t>If camera does not support metadata over HTTPS, allow metadata over HTTP when camera is added with “HTTPS if Available” setting with illustra3pi and </a:t>
            </a:r>
            <a:r>
              <a:rPr lang="en-US" dirty="0" err="1"/>
              <a:t>illustramultipi</a:t>
            </a:r>
            <a:endParaRPr lang="en-US" dirty="0"/>
          </a:p>
          <a:p>
            <a:r>
              <a:rPr lang="en-US" dirty="0"/>
              <a:t>Added camera detection for all </a:t>
            </a:r>
            <a:r>
              <a:rPr lang="en-US" dirty="0" err="1"/>
              <a:t>Illustra</a:t>
            </a:r>
            <a:r>
              <a:rPr lang="en-US" dirty="0"/>
              <a:t> 2023 released models, this includes Flex 4 PTZ, Pro 4 Bullet, Pro 4 Compact Dome, Pro 4 Corner, and Flex 4 Dome models (</a:t>
            </a:r>
            <a:r>
              <a:rPr lang="en-US" dirty="0">
                <a:solidFill>
                  <a:schemeClr val="tx2"/>
                </a:solidFill>
              </a:rPr>
              <a:t>AESW-5896</a:t>
            </a:r>
            <a:r>
              <a:rPr lang="en-US" dirty="0"/>
              <a:t>)</a:t>
            </a:r>
          </a:p>
          <a:p>
            <a:r>
              <a:rPr lang="en-US" dirty="0"/>
              <a:t>Support for motion windows when adding </a:t>
            </a:r>
            <a:r>
              <a:rPr lang="en-US" dirty="0" err="1"/>
              <a:t>Onvif</a:t>
            </a:r>
            <a:r>
              <a:rPr lang="en-US" dirty="0"/>
              <a:t> cameras to server, some </a:t>
            </a:r>
            <a:r>
              <a:rPr lang="en-US" dirty="0" err="1"/>
              <a:t>Onvif</a:t>
            </a:r>
            <a:r>
              <a:rPr lang="en-US" dirty="0"/>
              <a:t> cameras would not detect motion after adding even with enabled motion windows (</a:t>
            </a:r>
            <a:r>
              <a:rPr lang="en-US" dirty="0">
                <a:solidFill>
                  <a:schemeClr val="tx2"/>
                </a:solidFill>
              </a:rPr>
              <a:t>AESW-7220</a:t>
            </a:r>
            <a:r>
              <a:rPr lang="en-US" dirty="0"/>
              <a:t>)</a:t>
            </a:r>
          </a:p>
          <a:p>
            <a:r>
              <a:rPr lang="en-US" dirty="0"/>
              <a:t>Fix for issue when </a:t>
            </a:r>
            <a:r>
              <a:rPr lang="en-US" dirty="0" err="1"/>
              <a:t>Onvif</a:t>
            </a:r>
            <a:r>
              <a:rPr lang="en-US" dirty="0"/>
              <a:t> cameras send ‘out of bounds’ motion window coordinates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AESW-7373</a:t>
            </a:r>
            <a:r>
              <a:rPr lang="en-US" dirty="0"/>
              <a:t>)</a:t>
            </a:r>
          </a:p>
          <a:p>
            <a:r>
              <a:rPr lang="en-US" dirty="0"/>
              <a:t>Decouple iris and focus </a:t>
            </a:r>
            <a:r>
              <a:rPr lang="en-US" dirty="0" err="1"/>
              <a:t>debuffering</a:t>
            </a:r>
            <a:r>
              <a:rPr lang="en-US" dirty="0"/>
              <a:t> from PTZs using </a:t>
            </a:r>
            <a:r>
              <a:rPr lang="en-US" dirty="0" err="1"/>
              <a:t>Onvif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Improvements to core, </a:t>
            </a:r>
            <a:r>
              <a:rPr lang="en-US" dirty="0" err="1"/>
              <a:t>logpi</a:t>
            </a:r>
            <a:r>
              <a:rPr lang="en-US" dirty="0"/>
              <a:t>, </a:t>
            </a:r>
            <a:r>
              <a:rPr lang="en-US" dirty="0" err="1"/>
              <a:t>softtriggerpi</a:t>
            </a:r>
            <a:r>
              <a:rPr lang="en-US" dirty="0"/>
              <a:t>, </a:t>
            </a:r>
            <a:r>
              <a:rPr lang="en-US" dirty="0" err="1"/>
              <a:t>tdvrpi</a:t>
            </a:r>
            <a:r>
              <a:rPr lang="en-US" dirty="0"/>
              <a:t>, and </a:t>
            </a:r>
            <a:r>
              <a:rPr lang="en-US" dirty="0" err="1"/>
              <a:t>videotestpi</a:t>
            </a:r>
            <a:r>
              <a:rPr lang="en-US" dirty="0"/>
              <a:t> for logging and performance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AESW-5801</a:t>
            </a:r>
            <a:r>
              <a:rPr lang="en-US" dirty="0"/>
              <a:t>)</a:t>
            </a:r>
          </a:p>
          <a:p>
            <a:r>
              <a:rPr lang="en-US" dirty="0"/>
              <a:t>Updated database structure and management for </a:t>
            </a:r>
            <a:r>
              <a:rPr lang="en-US" dirty="0" err="1"/>
              <a:t>eventpi</a:t>
            </a:r>
            <a:r>
              <a:rPr lang="en-US" dirty="0"/>
              <a:t> to improve metadata search performance, queries, and data purging (</a:t>
            </a:r>
            <a:r>
              <a:rPr lang="en-US" dirty="0">
                <a:solidFill>
                  <a:schemeClr val="tx2"/>
                </a:solidFill>
              </a:rPr>
              <a:t>AESW-6286</a:t>
            </a:r>
            <a:r>
              <a:rPr lang="en-US" dirty="0"/>
              <a:t>)</a:t>
            </a:r>
          </a:p>
          <a:p>
            <a:r>
              <a:rPr lang="en-US" dirty="0"/>
              <a:t>Added new retention options for AI / Object metadata </a:t>
            </a:r>
            <a:br>
              <a:rPr lang="en-US" dirty="0"/>
            </a:br>
            <a:r>
              <a:rPr lang="en-US" dirty="0"/>
              <a:t>Provides ability to help manage </a:t>
            </a:r>
            <a:r>
              <a:rPr lang="en-US" dirty="0" err="1"/>
              <a:t>eventpi</a:t>
            </a:r>
            <a:r>
              <a:rPr lang="en-US" dirty="0"/>
              <a:t> database size (</a:t>
            </a:r>
            <a:r>
              <a:rPr lang="en-US" dirty="0">
                <a:solidFill>
                  <a:schemeClr val="tx2"/>
                </a:solidFill>
              </a:rPr>
              <a:t>AESW-6082</a:t>
            </a:r>
            <a:r>
              <a:rPr lang="en-US" dirty="0"/>
              <a:t>)</a:t>
            </a:r>
          </a:p>
          <a:p>
            <a:r>
              <a:rPr lang="en-US" dirty="0" err="1"/>
              <a:t>Onvif</a:t>
            </a:r>
            <a:r>
              <a:rPr lang="en-US" dirty="0"/>
              <a:t> motion and transport ‘plug-n-play’ support removes the need for manually updated </a:t>
            </a:r>
            <a:r>
              <a:rPr lang="en-US" dirty="0" err="1"/>
              <a:t>Onvif</a:t>
            </a:r>
            <a:r>
              <a:rPr lang="en-US" dirty="0"/>
              <a:t> JSON files and now </a:t>
            </a:r>
            <a:r>
              <a:rPr lang="en-US" dirty="0" err="1"/>
              <a:t>Onvif</a:t>
            </a:r>
            <a:r>
              <a:rPr lang="en-US" dirty="0"/>
              <a:t> plugin can dynamically read the motion topics from </a:t>
            </a:r>
            <a:r>
              <a:rPr lang="en-US" dirty="0" err="1"/>
              <a:t>Onvif</a:t>
            </a:r>
            <a:r>
              <a:rPr lang="en-US" dirty="0"/>
              <a:t> cameras (</a:t>
            </a:r>
            <a:r>
              <a:rPr lang="en-US" dirty="0">
                <a:solidFill>
                  <a:schemeClr val="tx2"/>
                </a:solidFill>
              </a:rPr>
              <a:t>AESW-6069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AESW-3746</a:t>
            </a:r>
            <a:r>
              <a:rPr lang="en-US" dirty="0"/>
              <a:t>)</a:t>
            </a:r>
          </a:p>
          <a:p>
            <a:r>
              <a:rPr lang="en-US" dirty="0"/>
              <a:t>New ‘Power User (No Video)’ security user role </a:t>
            </a:r>
            <a:br>
              <a:rPr lang="en-US" dirty="0"/>
            </a:br>
            <a:r>
              <a:rPr lang="en-US" dirty="0"/>
              <a:t>Supports countries where strict laws exist around video access (</a:t>
            </a:r>
            <a:r>
              <a:rPr lang="en-US" dirty="0">
                <a:solidFill>
                  <a:schemeClr val="tx2"/>
                </a:solidFill>
              </a:rPr>
              <a:t>AESW-6387</a:t>
            </a:r>
            <a:r>
              <a:rPr lang="en-US" dirty="0"/>
              <a:t>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exacqVision</a:t>
            </a:r>
            <a:r>
              <a:rPr lang="en-GB" dirty="0"/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57300"/>
            <a:ext cx="10734747" cy="4681487"/>
          </a:xfrm>
        </p:spPr>
        <p:txBody>
          <a:bodyPr/>
          <a:lstStyle/>
          <a:p>
            <a:r>
              <a:rPr lang="en-US" dirty="0"/>
              <a:t>Added ability to set oldest desired content age for Cloud Drive content (</a:t>
            </a:r>
            <a:r>
              <a:rPr lang="en-US" dirty="0">
                <a:solidFill>
                  <a:schemeClr val="tx2"/>
                </a:solidFill>
              </a:rPr>
              <a:t>AESW-3064</a:t>
            </a:r>
            <a:r>
              <a:rPr lang="en-US" dirty="0"/>
              <a:t>)</a:t>
            </a:r>
          </a:p>
          <a:p>
            <a:r>
              <a:rPr lang="en-US" dirty="0" err="1"/>
              <a:t>Axispi</a:t>
            </a:r>
            <a:r>
              <a:rPr lang="en-US" dirty="0"/>
              <a:t> now supports upper and lower clothing color metadata (</a:t>
            </a:r>
            <a:r>
              <a:rPr lang="en-US" dirty="0">
                <a:solidFill>
                  <a:schemeClr val="tx2"/>
                </a:solidFill>
              </a:rPr>
              <a:t>AESW-7031</a:t>
            </a:r>
            <a:r>
              <a:rPr lang="en-US" dirty="0"/>
              <a:t>)</a:t>
            </a:r>
          </a:p>
          <a:p>
            <a:r>
              <a:rPr lang="en-US" dirty="0"/>
              <a:t>Added paging support for </a:t>
            </a:r>
            <a:r>
              <a:rPr lang="en-US" dirty="0" err="1"/>
              <a:t>brivopi</a:t>
            </a:r>
            <a:endParaRPr lang="en-US" dirty="0"/>
          </a:p>
          <a:p>
            <a:r>
              <a:rPr lang="en-US" dirty="0"/>
              <a:t>Added support for additional WDR modes on illustra3pi and </a:t>
            </a:r>
            <a:r>
              <a:rPr lang="en-US" dirty="0" err="1"/>
              <a:t>illustramultipi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AESW-4618</a:t>
            </a:r>
            <a:r>
              <a:rPr lang="en-US" dirty="0"/>
              <a:t>)</a:t>
            </a:r>
          </a:p>
          <a:p>
            <a:r>
              <a:rPr lang="en-US" dirty="0"/>
              <a:t>Added audit and logging of </a:t>
            </a:r>
            <a:r>
              <a:rPr lang="en-US" dirty="0" err="1"/>
              <a:t>Illustra</a:t>
            </a:r>
            <a:r>
              <a:rPr lang="en-US" dirty="0"/>
              <a:t> BWC privacy mode (</a:t>
            </a:r>
            <a:r>
              <a:rPr lang="en-US" dirty="0">
                <a:solidFill>
                  <a:schemeClr val="tx2"/>
                </a:solidFill>
              </a:rPr>
              <a:t>AESW-7546</a:t>
            </a:r>
            <a:r>
              <a:rPr lang="en-US" dirty="0"/>
              <a:t>)</a:t>
            </a:r>
          </a:p>
          <a:p>
            <a:r>
              <a:rPr lang="en-US" dirty="0"/>
              <a:t>Support added for </a:t>
            </a:r>
            <a:r>
              <a:rPr lang="en-US" dirty="0" err="1"/>
              <a:t>Illustra</a:t>
            </a:r>
            <a:r>
              <a:rPr lang="en-US" dirty="0"/>
              <a:t> BWC GPS data (</a:t>
            </a:r>
            <a:r>
              <a:rPr lang="en-US" dirty="0">
                <a:solidFill>
                  <a:schemeClr val="tx2"/>
                </a:solidFill>
              </a:rPr>
              <a:t>AESW-5429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AESW-5528</a:t>
            </a:r>
            <a:r>
              <a:rPr lang="en-US" dirty="0"/>
              <a:t>)</a:t>
            </a:r>
          </a:p>
          <a:p>
            <a:r>
              <a:rPr lang="en-US" dirty="0"/>
              <a:t>Added support for PCM16 audio for live streaming from </a:t>
            </a:r>
            <a:r>
              <a:rPr lang="en-US" dirty="0" err="1"/>
              <a:t>Illustra</a:t>
            </a:r>
            <a:r>
              <a:rPr lang="en-US" dirty="0"/>
              <a:t> BWC (</a:t>
            </a:r>
            <a:r>
              <a:rPr lang="en-US" dirty="0">
                <a:solidFill>
                  <a:schemeClr val="tx2"/>
                </a:solidFill>
              </a:rPr>
              <a:t>AESW-423</a:t>
            </a:r>
            <a:r>
              <a:rPr lang="en-US" dirty="0"/>
              <a:t>)</a:t>
            </a:r>
          </a:p>
          <a:p>
            <a:r>
              <a:rPr lang="en-US" dirty="0"/>
              <a:t>Added encrypted password storage to notify.xml for notifications (</a:t>
            </a:r>
            <a:r>
              <a:rPr lang="en-US" dirty="0">
                <a:solidFill>
                  <a:schemeClr val="tx2"/>
                </a:solidFill>
              </a:rPr>
              <a:t>AESW-2085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Build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exacqVision</a:t>
            </a:r>
            <a:r>
              <a:rPr lang="en-GB" dirty="0"/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57300"/>
            <a:ext cx="10734747" cy="4681487"/>
          </a:xfrm>
        </p:spPr>
        <p:txBody>
          <a:bodyPr/>
          <a:lstStyle/>
          <a:p>
            <a:r>
              <a:rPr lang="en-US" dirty="0"/>
              <a:t>Plugins for Basler, </a:t>
            </a:r>
            <a:r>
              <a:rPr lang="en-US" dirty="0" err="1"/>
              <a:t>IoImage</a:t>
            </a:r>
            <a:r>
              <a:rPr lang="en-US" dirty="0"/>
              <a:t>, IPX, Sanyo, </a:t>
            </a:r>
            <a:r>
              <a:rPr lang="en-US" dirty="0" err="1"/>
              <a:t>Stardot</a:t>
            </a:r>
            <a:r>
              <a:rPr lang="en-US" dirty="0"/>
              <a:t>, and UDP now unchecked by default during installation</a:t>
            </a:r>
          </a:p>
          <a:p>
            <a:r>
              <a:rPr lang="en-US" dirty="0"/>
              <a:t>Upgraded </a:t>
            </a:r>
            <a:r>
              <a:rPr lang="en-US" dirty="0" err="1"/>
              <a:t>aws-sdk-cpp</a:t>
            </a:r>
            <a:r>
              <a:rPr lang="en-US" dirty="0"/>
              <a:t> to version 1.11.1</a:t>
            </a:r>
          </a:p>
          <a:p>
            <a:r>
              <a:rPr lang="en-US" dirty="0"/>
              <a:t>Upgraded </a:t>
            </a:r>
            <a:r>
              <a:rPr lang="en-US" dirty="0" err="1"/>
              <a:t>cURL</a:t>
            </a:r>
            <a:r>
              <a:rPr lang="en-US" dirty="0"/>
              <a:t> to version 7.87.0</a:t>
            </a:r>
          </a:p>
          <a:p>
            <a:r>
              <a:rPr lang="en-US" dirty="0"/>
              <a:t>Upgraded OpenSSL to version 3.1</a:t>
            </a:r>
          </a:p>
          <a:p>
            <a:r>
              <a:rPr lang="en-US" dirty="0"/>
              <a:t>Upgraded </a:t>
            </a:r>
            <a:r>
              <a:rPr lang="en-US" dirty="0" err="1"/>
              <a:t>libwebsockets</a:t>
            </a:r>
            <a:r>
              <a:rPr lang="en-US" dirty="0"/>
              <a:t> to version 4.3.2</a:t>
            </a:r>
          </a:p>
          <a:p>
            <a:r>
              <a:rPr lang="en-US" dirty="0"/>
              <a:t>Upgraded </a:t>
            </a:r>
            <a:r>
              <a:rPr lang="en-US" dirty="0" err="1"/>
              <a:t>zlib</a:t>
            </a:r>
            <a:r>
              <a:rPr lang="en-US" dirty="0"/>
              <a:t> to version 1.2.13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1169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17170"/>
            <a:ext cx="9807468" cy="4987037"/>
          </a:xfrm>
        </p:spPr>
        <p:txBody>
          <a:bodyPr>
            <a:normAutofit/>
          </a:bodyPr>
          <a:lstStyle/>
          <a:p>
            <a:r>
              <a:rPr lang="en-US" dirty="0"/>
              <a:t>Enable appropriate buttons on the Add IP Cameras page after deleting cameras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AESW-6809</a:t>
            </a:r>
            <a:r>
              <a:rPr lang="en-US" dirty="0"/>
              <a:t>)</a:t>
            </a:r>
          </a:p>
          <a:p>
            <a:r>
              <a:rPr lang="en-US" dirty="0"/>
              <a:t>Fixed issue where Live view navigation tree reloaded on camera double-click (</a:t>
            </a:r>
            <a:r>
              <a:rPr lang="en-US" dirty="0">
                <a:solidFill>
                  <a:schemeClr val="tx2"/>
                </a:solidFill>
              </a:rPr>
              <a:t>AESW-5618</a:t>
            </a:r>
            <a:r>
              <a:rPr lang="en-US" dirty="0"/>
              <a:t>)</a:t>
            </a:r>
          </a:p>
          <a:p>
            <a:r>
              <a:rPr lang="en-US" dirty="0"/>
              <a:t>Properly size toolbar icons for 4K monitors (</a:t>
            </a:r>
            <a:r>
              <a:rPr lang="en-US" dirty="0">
                <a:solidFill>
                  <a:schemeClr val="tx2"/>
                </a:solidFill>
              </a:rPr>
              <a:t>AESW-7231</a:t>
            </a:r>
            <a:r>
              <a:rPr lang="en-US" dirty="0"/>
              <a:t>)</a:t>
            </a:r>
          </a:p>
          <a:p>
            <a:r>
              <a:rPr lang="en-US" dirty="0"/>
              <a:t>Properly display the disabled Analytics buttons on Linux </a:t>
            </a:r>
            <a:br>
              <a:rPr lang="en-US" dirty="0"/>
            </a:br>
            <a:r>
              <a:rPr lang="en-US" dirty="0"/>
              <a:t>Buttons were appearing as enabled when they should be disabled (</a:t>
            </a:r>
            <a:r>
              <a:rPr lang="en-US" dirty="0">
                <a:solidFill>
                  <a:schemeClr val="tx2"/>
                </a:solidFill>
              </a:rPr>
              <a:t>AESW-6662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6DDD2-613B-361D-D856-ADC835F70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029" y="2759925"/>
            <a:ext cx="1145000" cy="26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2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ctor portfolio review rev 7 (002).pptx  -  Read-Only" id="{5053ABC3-26F5-4067-83CA-A23482B1A4FC}" vid="{84FC2FB1-B810-4FA6-8177-8A83DC84575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011B94AAB2A478FECCAE10340C6E2" ma:contentTypeVersion="4" ma:contentTypeDescription="Create a new document." ma:contentTypeScope="" ma:versionID="f5cf7fe71ba141ce32d5c58f0075528f">
  <xsd:schema xmlns:xsd="http://www.w3.org/2001/XMLSchema" xmlns:xs="http://www.w3.org/2001/XMLSchema" xmlns:p="http://schemas.microsoft.com/office/2006/metadata/properties" xmlns:ns2="6bb536fe-31a4-4b4b-b48e-80c713e22f6e" xmlns:ns3="cff12638-f255-4a68-8fc6-9697a688ec54" targetNamespace="http://schemas.microsoft.com/office/2006/metadata/properties" ma:root="true" ma:fieldsID="3c44ac69de80edaea782fec71fab1a51" ns2:_="" ns3:_="">
    <xsd:import namespace="6bb536fe-31a4-4b4b-b48e-80c713e22f6e"/>
    <xsd:import namespace="cff12638-f255-4a68-8fc6-9697a688ec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536fe-31a4-4b4b-b48e-80c713e22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12638-f255-4a68-8fc6-9697a688e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f12638-f255-4a68-8fc6-9697a688ec54">
      <UserInfo>
        <DisplayName>Miguel Angel Areas Chavez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D6D546C-E53A-4305-888E-A4DA3679D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536fe-31a4-4b4b-b48e-80c713e22f6e"/>
    <ds:schemaRef ds:uri="cff12638-f255-4a68-8fc6-9697a688ec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90B520-8462-487C-BE2E-8AE0DA80BE70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6bb536fe-31a4-4b4b-b48e-80c713e22f6e"/>
    <ds:schemaRef ds:uri="http://schemas.microsoft.com/office/2006/metadata/properties"/>
    <ds:schemaRef ds:uri="http://purl.org/dc/elements/1.1/"/>
    <ds:schemaRef ds:uri="cff12638-f255-4a68-8fc6-9697a688ec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1074</Words>
  <Application>Microsoft Office PowerPoint</Application>
  <PresentationFormat>Widescreen</PresentationFormat>
  <Paragraphs>155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MaureaJciLfML-Medium</vt:lpstr>
      <vt:lpstr>MaureaJciTfML-Light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2_JCI_with Product Brand Logo-Inside</vt:lpstr>
      <vt:lpstr>Technical Support Training</vt:lpstr>
      <vt:lpstr>Sections</vt:lpstr>
      <vt:lpstr>Server</vt:lpstr>
      <vt:lpstr>Bug Fixes</vt:lpstr>
      <vt:lpstr>Features</vt:lpstr>
      <vt:lpstr>Enhancements</vt:lpstr>
      <vt:lpstr>Build</vt:lpstr>
      <vt:lpstr>Client</vt:lpstr>
      <vt:lpstr>Bug Fixes</vt:lpstr>
      <vt:lpstr>Enhancements</vt:lpstr>
      <vt:lpstr>Enhancements</vt:lpstr>
      <vt:lpstr>Web Service</vt:lpstr>
      <vt:lpstr>Bug Fixes</vt:lpstr>
      <vt:lpstr>Enhancements</vt:lpstr>
      <vt:lpstr>Mobile</vt:lpstr>
      <vt:lpstr>Features</vt:lpstr>
      <vt:lpstr>Enterprise Manager</vt:lpstr>
      <vt:lpstr>Bug Fixes</vt:lpstr>
      <vt:lpstr>Enhancements</vt:lpstr>
      <vt:lpstr>Exacq Hardware</vt:lpstr>
      <vt:lpstr>Features</vt:lpstr>
      <vt:lpstr>Illustra</vt:lpstr>
      <vt:lpstr>Enhancements &amp; Life Cycle Changes</vt:lpstr>
      <vt:lpstr>Questions</vt:lpstr>
      <vt:lpstr>Appendix</vt:lpstr>
      <vt:lpstr>Illustra Cameras – Pixels On-Target Detection Requirements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Ross White</cp:lastModifiedBy>
  <cp:revision>55</cp:revision>
  <dcterms:created xsi:type="dcterms:W3CDTF">2020-12-08T18:02:27Z</dcterms:created>
  <dcterms:modified xsi:type="dcterms:W3CDTF">2023-09-13T15:32:35Z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tion Classification">
    <vt:lpwstr>Internal</vt:lpwstr>
  </property>
  <property fmtid="{D5CDD505-2E9C-101B-9397-08002B2CF9AE}" pid="3" name="MSIP_Label_6be01c0c-f9b3-4dc4-af0b-a82110cc37cd_Enabled">
    <vt:lpwstr>true</vt:lpwstr>
  </property>
  <property fmtid="{D5CDD505-2E9C-101B-9397-08002B2CF9AE}" pid="4" name="MSIP_Label_6be01c0c-f9b3-4dc4-af0b-a82110cc37cd_SetDate">
    <vt:lpwstr>2021-08-27T17:37:16Z</vt:lpwstr>
  </property>
  <property fmtid="{D5CDD505-2E9C-101B-9397-08002B2CF9AE}" pid="5" name="MSIP_Label_6be01c0c-f9b3-4dc4-af0b-a82110cc37cd_Method">
    <vt:lpwstr>Standard</vt:lpwstr>
  </property>
  <property fmtid="{D5CDD505-2E9C-101B-9397-08002B2CF9AE}" pid="6" name="MSIP_Label_6be01c0c-f9b3-4dc4-af0b-a82110cc37cd_Name">
    <vt:lpwstr>6be01c0c-f9b3-4dc4-af0b-a82110cc37cd</vt:lpwstr>
  </property>
  <property fmtid="{D5CDD505-2E9C-101B-9397-08002B2CF9AE}" pid="7" name="MSIP_Label_6be01c0c-f9b3-4dc4-af0b-a82110cc37cd_SiteId">
    <vt:lpwstr>a1f1e214-7ded-45b6-81a1-9e8ae3459641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ContentBits">
    <vt:lpwstr>0</vt:lpwstr>
  </property>
  <property fmtid="{D5CDD505-2E9C-101B-9397-08002B2CF9AE}" pid="10" name="ContentTypeId">
    <vt:lpwstr>0x010100E02011B94AAB2A478FECCAE10340C6E2</vt:lpwstr>
  </property>
</Properties>
</file>