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4"/>
    <p:sldMasterId id="2147483687" r:id="rId5"/>
    <p:sldMasterId id="2147483695" r:id="rId6"/>
    <p:sldMasterId id="2147483698" r:id="rId7"/>
    <p:sldMasterId id="2147483706" r:id="rId8"/>
    <p:sldMasterId id="2147483729" r:id="rId9"/>
  </p:sldMasterIdLst>
  <p:notesMasterIdLst>
    <p:notesMasterId r:id="rId34"/>
  </p:notesMasterIdLst>
  <p:handoutMasterIdLst>
    <p:handoutMasterId r:id="rId35"/>
  </p:handoutMasterIdLst>
  <p:sldIdLst>
    <p:sldId id="256" r:id="rId10"/>
    <p:sldId id="371" r:id="rId11"/>
    <p:sldId id="372" r:id="rId12"/>
    <p:sldId id="377" r:id="rId13"/>
    <p:sldId id="2147470442" r:id="rId14"/>
    <p:sldId id="382" r:id="rId15"/>
    <p:sldId id="373" r:id="rId16"/>
    <p:sldId id="384" r:id="rId17"/>
    <p:sldId id="409" r:id="rId18"/>
    <p:sldId id="374" r:id="rId19"/>
    <p:sldId id="387" r:id="rId20"/>
    <p:sldId id="375" r:id="rId21"/>
    <p:sldId id="392" r:id="rId22"/>
    <p:sldId id="376" r:id="rId23"/>
    <p:sldId id="393" r:id="rId24"/>
    <p:sldId id="399" r:id="rId25"/>
    <p:sldId id="2147470443" r:id="rId26"/>
    <p:sldId id="2147470440" r:id="rId27"/>
    <p:sldId id="402" r:id="rId28"/>
    <p:sldId id="2147470441" r:id="rId29"/>
    <p:sldId id="280" r:id="rId30"/>
    <p:sldId id="403" r:id="rId31"/>
    <p:sldId id="2147470433" r:id="rId32"/>
    <p:sldId id="214747042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saac" initials="I" lastIdx="2" clrIdx="0">
    <p:extLst>
      <p:ext uri="{19B8F6BF-5375-455C-9EA6-DF929625EA0E}">
        <p15:presenceInfo xmlns:p15="http://schemas.microsoft.com/office/powerpoint/2012/main" userId="S::jpenroi@jci.com::3680a06d-6d44-4b9b-945b-082387324b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9F0"/>
    <a:srgbClr val="CBD1DF"/>
    <a:srgbClr val="00539E"/>
    <a:srgbClr val="07348F"/>
    <a:srgbClr val="A9AB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E3C578-4708-4BF4-B7A1-BCEB8E7A0AF1}" v="4" dt="2023-06-06T22:33:39.8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18" autoAdjust="0"/>
    <p:restoredTop sz="94660"/>
  </p:normalViewPr>
  <p:slideViewPr>
    <p:cSldViewPr snapToGrid="0">
      <p:cViewPr varScale="1">
        <p:scale>
          <a:sx n="81" d="100"/>
          <a:sy n="81" d="100"/>
        </p:scale>
        <p:origin x="840" y="8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handoutMaster" Target="handoutMasters/handoutMaster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s White" userId="5ffa5769-8335-4e55-b2ea-5221f2f1b147" providerId="ADAL" clId="{43E3C578-4708-4BF4-B7A1-BCEB8E7A0AF1}"/>
    <pc:docChg chg="custSel addSld delSld modSld sldOrd">
      <pc:chgData name="Ross White" userId="5ffa5769-8335-4e55-b2ea-5221f2f1b147" providerId="ADAL" clId="{43E3C578-4708-4BF4-B7A1-BCEB8E7A0AF1}" dt="2023-06-14T19:12:50.901" v="3277" actId="5793"/>
      <pc:docMkLst>
        <pc:docMk/>
      </pc:docMkLst>
      <pc:sldChg chg="modSp mod">
        <pc:chgData name="Ross White" userId="5ffa5769-8335-4e55-b2ea-5221f2f1b147" providerId="ADAL" clId="{43E3C578-4708-4BF4-B7A1-BCEB8E7A0AF1}" dt="2023-06-05T13:43:09.600" v="3" actId="20577"/>
        <pc:sldMkLst>
          <pc:docMk/>
          <pc:sldMk cId="2138123102" sldId="256"/>
        </pc:sldMkLst>
        <pc:spChg chg="mod">
          <ac:chgData name="Ross White" userId="5ffa5769-8335-4e55-b2ea-5221f2f1b147" providerId="ADAL" clId="{43E3C578-4708-4BF4-B7A1-BCEB8E7A0AF1}" dt="2023-06-05T13:43:09.600" v="3" actId="20577"/>
          <ac:spMkLst>
            <pc:docMk/>
            <pc:sldMk cId="2138123102" sldId="256"/>
            <ac:spMk id="4" creationId="{90AB2C30-422D-4A8E-A10D-11969782E6E0}"/>
          </ac:spMkLst>
        </pc:spChg>
      </pc:sldChg>
      <pc:sldChg chg="addSp modSp mod">
        <pc:chgData name="Ross White" userId="5ffa5769-8335-4e55-b2ea-5221f2f1b147" providerId="ADAL" clId="{43E3C578-4708-4BF4-B7A1-BCEB8E7A0AF1}" dt="2023-06-06T22:34:01.364" v="896" actId="1076"/>
        <pc:sldMkLst>
          <pc:docMk/>
          <pc:sldMk cId="742880673" sldId="377"/>
        </pc:sldMkLst>
        <pc:spChg chg="add mod">
          <ac:chgData name="Ross White" userId="5ffa5769-8335-4e55-b2ea-5221f2f1b147" providerId="ADAL" clId="{43E3C578-4708-4BF4-B7A1-BCEB8E7A0AF1}" dt="2023-06-06T22:33:55.115" v="895" actId="1076"/>
          <ac:spMkLst>
            <pc:docMk/>
            <pc:sldMk cId="742880673" sldId="377"/>
            <ac:spMk id="8" creationId="{1A52B61A-8A91-D586-1BB6-812D353836AB}"/>
          </ac:spMkLst>
        </pc:spChg>
        <pc:spChg chg="add mod">
          <ac:chgData name="Ross White" userId="5ffa5769-8335-4e55-b2ea-5221f2f1b147" providerId="ADAL" clId="{43E3C578-4708-4BF4-B7A1-BCEB8E7A0AF1}" dt="2023-06-06T22:34:01.364" v="896" actId="1076"/>
          <ac:spMkLst>
            <pc:docMk/>
            <pc:sldMk cId="742880673" sldId="377"/>
            <ac:spMk id="9" creationId="{CC6216FA-DD3D-453E-693F-D7627E127573}"/>
          </ac:spMkLst>
        </pc:spChg>
        <pc:spChg chg="mod">
          <ac:chgData name="Ross White" userId="5ffa5769-8335-4e55-b2ea-5221f2f1b147" providerId="ADAL" clId="{43E3C578-4708-4BF4-B7A1-BCEB8E7A0AF1}" dt="2023-06-06T22:32:25.615" v="870" actId="207"/>
          <ac:spMkLst>
            <pc:docMk/>
            <pc:sldMk cId="742880673" sldId="377"/>
            <ac:spMk id="12" creationId="{16304467-2890-46FD-9D5B-51144F438223}"/>
          </ac:spMkLst>
        </pc:spChg>
        <pc:picChg chg="add mod">
          <ac:chgData name="Ross White" userId="5ffa5769-8335-4e55-b2ea-5221f2f1b147" providerId="ADAL" clId="{43E3C578-4708-4BF4-B7A1-BCEB8E7A0AF1}" dt="2023-06-06T22:32:54.042" v="875" actId="1076"/>
          <ac:picMkLst>
            <pc:docMk/>
            <pc:sldMk cId="742880673" sldId="377"/>
            <ac:picMk id="5" creationId="{6B1658EF-1E4A-ECCA-09A6-154CA35406DA}"/>
          </ac:picMkLst>
        </pc:picChg>
        <pc:picChg chg="add mod">
          <ac:chgData name="Ross White" userId="5ffa5769-8335-4e55-b2ea-5221f2f1b147" providerId="ADAL" clId="{43E3C578-4708-4BF4-B7A1-BCEB8E7A0AF1}" dt="2023-06-06T22:33:20.270" v="880" actId="1076"/>
          <ac:picMkLst>
            <pc:docMk/>
            <pc:sldMk cId="742880673" sldId="377"/>
            <ac:picMk id="7" creationId="{8BB6FB99-A0F8-7FEF-FDB6-74450EA1FF47}"/>
          </ac:picMkLst>
        </pc:picChg>
      </pc:sldChg>
      <pc:sldChg chg="modSp mod">
        <pc:chgData name="Ross White" userId="5ffa5769-8335-4e55-b2ea-5221f2f1b147" providerId="ADAL" clId="{43E3C578-4708-4BF4-B7A1-BCEB8E7A0AF1}" dt="2023-06-07T14:38:26.280" v="2235" actId="207"/>
        <pc:sldMkLst>
          <pc:docMk/>
          <pc:sldMk cId="2501646015" sldId="382"/>
        </pc:sldMkLst>
        <pc:spChg chg="mod">
          <ac:chgData name="Ross White" userId="5ffa5769-8335-4e55-b2ea-5221f2f1b147" providerId="ADAL" clId="{43E3C578-4708-4BF4-B7A1-BCEB8E7A0AF1}" dt="2023-06-07T14:38:26.280" v="2235" actId="207"/>
          <ac:spMkLst>
            <pc:docMk/>
            <pc:sldMk cId="2501646015" sldId="382"/>
            <ac:spMk id="12" creationId="{16304467-2890-46FD-9D5B-51144F438223}"/>
          </ac:spMkLst>
        </pc:spChg>
      </pc:sldChg>
      <pc:sldChg chg="modSp mod">
        <pc:chgData name="Ross White" userId="5ffa5769-8335-4e55-b2ea-5221f2f1b147" providerId="ADAL" clId="{43E3C578-4708-4BF4-B7A1-BCEB8E7A0AF1}" dt="2023-06-14T13:27:24.765" v="3275" actId="20577"/>
        <pc:sldMkLst>
          <pc:docMk/>
          <pc:sldMk cId="105122874" sldId="384"/>
        </pc:sldMkLst>
        <pc:spChg chg="mod">
          <ac:chgData name="Ross White" userId="5ffa5769-8335-4e55-b2ea-5221f2f1b147" providerId="ADAL" clId="{43E3C578-4708-4BF4-B7A1-BCEB8E7A0AF1}" dt="2023-06-14T13:27:24.765" v="3275" actId="20577"/>
          <ac:spMkLst>
            <pc:docMk/>
            <pc:sldMk cId="105122874" sldId="384"/>
            <ac:spMk id="12" creationId="{16304467-2890-46FD-9D5B-51144F438223}"/>
          </ac:spMkLst>
        </pc:spChg>
      </pc:sldChg>
      <pc:sldChg chg="modSp mod">
        <pc:chgData name="Ross White" userId="5ffa5769-8335-4e55-b2ea-5221f2f1b147" providerId="ADAL" clId="{43E3C578-4708-4BF4-B7A1-BCEB8E7A0AF1}" dt="2023-06-07T16:46:02.511" v="3154" actId="20577"/>
        <pc:sldMkLst>
          <pc:docMk/>
          <pc:sldMk cId="485082016" sldId="387"/>
        </pc:sldMkLst>
        <pc:spChg chg="mod">
          <ac:chgData name="Ross White" userId="5ffa5769-8335-4e55-b2ea-5221f2f1b147" providerId="ADAL" clId="{43E3C578-4708-4BF4-B7A1-BCEB8E7A0AF1}" dt="2023-06-07T16:46:02.511" v="3154" actId="20577"/>
          <ac:spMkLst>
            <pc:docMk/>
            <pc:sldMk cId="485082016" sldId="387"/>
            <ac:spMk id="12" creationId="{16304467-2890-46FD-9D5B-51144F438223}"/>
          </ac:spMkLst>
        </pc:spChg>
      </pc:sldChg>
      <pc:sldChg chg="modSp mod">
        <pc:chgData name="Ross White" userId="5ffa5769-8335-4e55-b2ea-5221f2f1b147" providerId="ADAL" clId="{43E3C578-4708-4BF4-B7A1-BCEB8E7A0AF1}" dt="2023-06-07T18:43:37.904" v="3259" actId="20577"/>
        <pc:sldMkLst>
          <pc:docMk/>
          <pc:sldMk cId="2155551969" sldId="393"/>
        </pc:sldMkLst>
        <pc:spChg chg="mod">
          <ac:chgData name="Ross White" userId="5ffa5769-8335-4e55-b2ea-5221f2f1b147" providerId="ADAL" clId="{43E3C578-4708-4BF4-B7A1-BCEB8E7A0AF1}" dt="2023-06-07T18:43:37.904" v="3259" actId="20577"/>
          <ac:spMkLst>
            <pc:docMk/>
            <pc:sldMk cId="2155551969" sldId="393"/>
            <ac:spMk id="12" creationId="{16304467-2890-46FD-9D5B-51144F438223}"/>
          </ac:spMkLst>
        </pc:spChg>
      </pc:sldChg>
      <pc:sldChg chg="modSp mod">
        <pc:chgData name="Ross White" userId="5ffa5769-8335-4e55-b2ea-5221f2f1b147" providerId="ADAL" clId="{43E3C578-4708-4BF4-B7A1-BCEB8E7A0AF1}" dt="2023-06-07T16:42:56.339" v="2903" actId="20577"/>
        <pc:sldMkLst>
          <pc:docMk/>
          <pc:sldMk cId="877234967" sldId="409"/>
        </pc:sldMkLst>
        <pc:spChg chg="mod">
          <ac:chgData name="Ross White" userId="5ffa5769-8335-4e55-b2ea-5221f2f1b147" providerId="ADAL" clId="{43E3C578-4708-4BF4-B7A1-BCEB8E7A0AF1}" dt="2023-06-07T16:42:56.339" v="2903" actId="20577"/>
          <ac:spMkLst>
            <pc:docMk/>
            <pc:sldMk cId="877234967" sldId="409"/>
            <ac:spMk id="12" creationId="{16304467-2890-46FD-9D5B-51144F438223}"/>
          </ac:spMkLst>
        </pc:spChg>
      </pc:sldChg>
      <pc:sldChg chg="del">
        <pc:chgData name="Ross White" userId="5ffa5769-8335-4e55-b2ea-5221f2f1b147" providerId="ADAL" clId="{43E3C578-4708-4BF4-B7A1-BCEB8E7A0AF1}" dt="2023-06-07T18:44:28.243" v="3264" actId="47"/>
        <pc:sldMkLst>
          <pc:docMk/>
          <pc:sldMk cId="807872887" sldId="2147470425"/>
        </pc:sldMkLst>
      </pc:sldChg>
      <pc:sldChg chg="del">
        <pc:chgData name="Ross White" userId="5ffa5769-8335-4e55-b2ea-5221f2f1b147" providerId="ADAL" clId="{43E3C578-4708-4BF4-B7A1-BCEB8E7A0AF1}" dt="2023-06-07T18:43:53.001" v="3260" actId="47"/>
        <pc:sldMkLst>
          <pc:docMk/>
          <pc:sldMk cId="2882272816" sldId="2147470434"/>
        </pc:sldMkLst>
      </pc:sldChg>
      <pc:sldChg chg="del">
        <pc:chgData name="Ross White" userId="5ffa5769-8335-4e55-b2ea-5221f2f1b147" providerId="ADAL" clId="{43E3C578-4708-4BF4-B7A1-BCEB8E7A0AF1}" dt="2023-06-07T18:43:53.001" v="3260" actId="47"/>
        <pc:sldMkLst>
          <pc:docMk/>
          <pc:sldMk cId="2420689393" sldId="2147470435"/>
        </pc:sldMkLst>
      </pc:sldChg>
      <pc:sldChg chg="del">
        <pc:chgData name="Ross White" userId="5ffa5769-8335-4e55-b2ea-5221f2f1b147" providerId="ADAL" clId="{43E3C578-4708-4BF4-B7A1-BCEB8E7A0AF1}" dt="2023-06-07T18:43:53.001" v="3260" actId="47"/>
        <pc:sldMkLst>
          <pc:docMk/>
          <pc:sldMk cId="1736957528" sldId="2147470436"/>
        </pc:sldMkLst>
      </pc:sldChg>
      <pc:sldChg chg="del">
        <pc:chgData name="Ross White" userId="5ffa5769-8335-4e55-b2ea-5221f2f1b147" providerId="ADAL" clId="{43E3C578-4708-4BF4-B7A1-BCEB8E7A0AF1}" dt="2023-06-07T18:43:53.001" v="3260" actId="47"/>
        <pc:sldMkLst>
          <pc:docMk/>
          <pc:sldMk cId="3840790280" sldId="2147470437"/>
        </pc:sldMkLst>
      </pc:sldChg>
      <pc:sldChg chg="del">
        <pc:chgData name="Ross White" userId="5ffa5769-8335-4e55-b2ea-5221f2f1b147" providerId="ADAL" clId="{43E3C578-4708-4BF4-B7A1-BCEB8E7A0AF1}" dt="2023-06-07T18:43:53.001" v="3260" actId="47"/>
        <pc:sldMkLst>
          <pc:docMk/>
          <pc:sldMk cId="1817526129" sldId="2147470438"/>
        </pc:sldMkLst>
      </pc:sldChg>
      <pc:sldChg chg="del">
        <pc:chgData name="Ross White" userId="5ffa5769-8335-4e55-b2ea-5221f2f1b147" providerId="ADAL" clId="{43E3C578-4708-4BF4-B7A1-BCEB8E7A0AF1}" dt="2023-06-07T16:46:22.891" v="3155" actId="2696"/>
        <pc:sldMkLst>
          <pc:docMk/>
          <pc:sldMk cId="3719913629" sldId="2147470439"/>
        </pc:sldMkLst>
      </pc:sldChg>
      <pc:sldChg chg="modSp mod">
        <pc:chgData name="Ross White" userId="5ffa5769-8335-4e55-b2ea-5221f2f1b147" providerId="ADAL" clId="{43E3C578-4708-4BF4-B7A1-BCEB8E7A0AF1}" dt="2023-06-14T19:12:50.901" v="3277" actId="5793"/>
        <pc:sldMkLst>
          <pc:docMk/>
          <pc:sldMk cId="2747390488" sldId="2147470441"/>
        </pc:sldMkLst>
        <pc:spChg chg="mod">
          <ac:chgData name="Ross White" userId="5ffa5769-8335-4e55-b2ea-5221f2f1b147" providerId="ADAL" clId="{43E3C578-4708-4BF4-B7A1-BCEB8E7A0AF1}" dt="2023-06-14T19:12:50.901" v="3277" actId="5793"/>
          <ac:spMkLst>
            <pc:docMk/>
            <pc:sldMk cId="2747390488" sldId="2147470441"/>
            <ac:spMk id="12" creationId="{16304467-2890-46FD-9D5B-51144F438223}"/>
          </ac:spMkLst>
        </pc:spChg>
      </pc:sldChg>
      <pc:sldChg chg="delSp modSp add mod">
        <pc:chgData name="Ross White" userId="5ffa5769-8335-4e55-b2ea-5221f2f1b147" providerId="ADAL" clId="{43E3C578-4708-4BF4-B7A1-BCEB8E7A0AF1}" dt="2023-06-07T14:09:54.074" v="1495" actId="207"/>
        <pc:sldMkLst>
          <pc:docMk/>
          <pc:sldMk cId="3417773255" sldId="2147470442"/>
        </pc:sldMkLst>
        <pc:spChg chg="del">
          <ac:chgData name="Ross White" userId="5ffa5769-8335-4e55-b2ea-5221f2f1b147" providerId="ADAL" clId="{43E3C578-4708-4BF4-B7A1-BCEB8E7A0AF1}" dt="2023-06-06T22:35:19.838" v="898" actId="478"/>
          <ac:spMkLst>
            <pc:docMk/>
            <pc:sldMk cId="3417773255" sldId="2147470442"/>
            <ac:spMk id="8" creationId="{1A52B61A-8A91-D586-1BB6-812D353836AB}"/>
          </ac:spMkLst>
        </pc:spChg>
        <pc:spChg chg="del">
          <ac:chgData name="Ross White" userId="5ffa5769-8335-4e55-b2ea-5221f2f1b147" providerId="ADAL" clId="{43E3C578-4708-4BF4-B7A1-BCEB8E7A0AF1}" dt="2023-06-06T22:35:19.838" v="898" actId="478"/>
          <ac:spMkLst>
            <pc:docMk/>
            <pc:sldMk cId="3417773255" sldId="2147470442"/>
            <ac:spMk id="9" creationId="{CC6216FA-DD3D-453E-693F-D7627E127573}"/>
          </ac:spMkLst>
        </pc:spChg>
        <pc:spChg chg="mod">
          <ac:chgData name="Ross White" userId="5ffa5769-8335-4e55-b2ea-5221f2f1b147" providerId="ADAL" clId="{43E3C578-4708-4BF4-B7A1-BCEB8E7A0AF1}" dt="2023-06-07T14:09:54.074" v="1495" actId="207"/>
          <ac:spMkLst>
            <pc:docMk/>
            <pc:sldMk cId="3417773255" sldId="2147470442"/>
            <ac:spMk id="12" creationId="{16304467-2890-46FD-9D5B-51144F438223}"/>
          </ac:spMkLst>
        </pc:spChg>
        <pc:picChg chg="del">
          <ac:chgData name="Ross White" userId="5ffa5769-8335-4e55-b2ea-5221f2f1b147" providerId="ADAL" clId="{43E3C578-4708-4BF4-B7A1-BCEB8E7A0AF1}" dt="2023-06-06T22:35:19.838" v="898" actId="478"/>
          <ac:picMkLst>
            <pc:docMk/>
            <pc:sldMk cId="3417773255" sldId="2147470442"/>
            <ac:picMk id="5" creationId="{6B1658EF-1E4A-ECCA-09A6-154CA35406DA}"/>
          </ac:picMkLst>
        </pc:picChg>
        <pc:picChg chg="del">
          <ac:chgData name="Ross White" userId="5ffa5769-8335-4e55-b2ea-5221f2f1b147" providerId="ADAL" clId="{43E3C578-4708-4BF4-B7A1-BCEB8E7A0AF1}" dt="2023-06-06T22:35:19.838" v="898" actId="478"/>
          <ac:picMkLst>
            <pc:docMk/>
            <pc:sldMk cId="3417773255" sldId="2147470442"/>
            <ac:picMk id="7" creationId="{8BB6FB99-A0F8-7FEF-FDB6-74450EA1FF47}"/>
          </ac:picMkLst>
        </pc:picChg>
      </pc:sldChg>
      <pc:sldChg chg="add ord">
        <pc:chgData name="Ross White" userId="5ffa5769-8335-4e55-b2ea-5221f2f1b147" providerId="ADAL" clId="{43E3C578-4708-4BF4-B7A1-BCEB8E7A0AF1}" dt="2023-06-07T18:43:58.917" v="3263"/>
        <pc:sldMkLst>
          <pc:docMk/>
          <pc:sldMk cId="929699486" sldId="214747044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465850-AD4B-3749-BDD1-157A4B1A18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5D79838-4AC9-B745-95EC-8D57F4D446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6DE5BC-44B9-E647-9A71-EFB9D3FF4107}" type="datetimeFigureOut">
              <a:rPr lang="en-US" smtClean="0"/>
              <a:t>6/14/2023</a:t>
            </a:fld>
            <a:endParaRPr lang="en-US"/>
          </a:p>
        </p:txBody>
      </p:sp>
      <p:sp>
        <p:nvSpPr>
          <p:cNvPr id="4" name="Footer Placeholder 3">
            <a:extLst>
              <a:ext uri="{FF2B5EF4-FFF2-40B4-BE49-F238E27FC236}">
                <a16:creationId xmlns:a16="http://schemas.microsoft.com/office/drawing/2014/main" id="{827F95F9-A2C8-104A-8FFB-6F4E134B7E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215FED-28F4-2049-A405-E22FD8B80D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CABBFB-FA43-B442-BBC0-BDFF64F37897}" type="slidenum">
              <a:rPr lang="en-US" smtClean="0"/>
              <a:t>‹#›</a:t>
            </a:fld>
            <a:endParaRPr lang="en-US"/>
          </a:p>
        </p:txBody>
      </p:sp>
    </p:spTree>
    <p:extLst>
      <p:ext uri="{BB962C8B-B14F-4D97-AF65-F5344CB8AC3E}">
        <p14:creationId xmlns:p14="http://schemas.microsoft.com/office/powerpoint/2010/main" val="34887153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3DD9A9-4852-6E4D-9114-6E8A257FA3FE}"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F4183-C1A5-7C49-99CC-CF2D68B91516}" type="slidenum">
              <a:rPr lang="en-US" smtClean="0"/>
              <a:t>‹#›</a:t>
            </a:fld>
            <a:endParaRPr lang="en-US"/>
          </a:p>
        </p:txBody>
      </p:sp>
    </p:spTree>
    <p:extLst>
      <p:ext uri="{BB962C8B-B14F-4D97-AF65-F5344CB8AC3E}">
        <p14:creationId xmlns:p14="http://schemas.microsoft.com/office/powerpoint/2010/main" val="1135183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7F4183-C1A5-7C49-99CC-CF2D68B91516}" type="slidenum">
              <a:rPr lang="en-US" smtClean="0"/>
              <a:t>1</a:t>
            </a:fld>
            <a:endParaRPr lang="en-US"/>
          </a:p>
        </p:txBody>
      </p:sp>
    </p:spTree>
    <p:extLst>
      <p:ext uri="{BB962C8B-B14F-4D97-AF65-F5344CB8AC3E}">
        <p14:creationId xmlns:p14="http://schemas.microsoft.com/office/powerpoint/2010/main" val="2820674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183-C1A5-7C49-99CC-CF2D68B915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746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183-C1A5-7C49-99CC-CF2D68B915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825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183-C1A5-7C49-99CC-CF2D68B915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685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183-C1A5-7C49-99CC-CF2D68B915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5426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FEA65-1D4B-48B0-839F-EE92D67BB6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0710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FEA65-1D4B-48B0-839F-EE92D67BB6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7082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7F4183-C1A5-7C49-99CC-CF2D68B91516}" type="slidenum">
              <a:rPr lang="en-US" smtClean="0"/>
              <a:t>2</a:t>
            </a:fld>
            <a:endParaRPr lang="en-US"/>
          </a:p>
        </p:txBody>
      </p:sp>
    </p:spTree>
    <p:extLst>
      <p:ext uri="{BB962C8B-B14F-4D97-AF65-F5344CB8AC3E}">
        <p14:creationId xmlns:p14="http://schemas.microsoft.com/office/powerpoint/2010/main" val="518617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7F4183-C1A5-7C49-99CC-CF2D68B91516}" type="slidenum">
              <a:rPr lang="en-US" smtClean="0"/>
              <a:t>4</a:t>
            </a:fld>
            <a:endParaRPr lang="en-US"/>
          </a:p>
        </p:txBody>
      </p:sp>
    </p:spTree>
    <p:extLst>
      <p:ext uri="{BB962C8B-B14F-4D97-AF65-F5344CB8AC3E}">
        <p14:creationId xmlns:p14="http://schemas.microsoft.com/office/powerpoint/2010/main" val="2876800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7F4183-C1A5-7C49-99CC-CF2D68B91516}" type="slidenum">
              <a:rPr lang="en-US" smtClean="0"/>
              <a:t>5</a:t>
            </a:fld>
            <a:endParaRPr lang="en-US"/>
          </a:p>
        </p:txBody>
      </p:sp>
    </p:spTree>
    <p:extLst>
      <p:ext uri="{BB962C8B-B14F-4D97-AF65-F5344CB8AC3E}">
        <p14:creationId xmlns:p14="http://schemas.microsoft.com/office/powerpoint/2010/main" val="2737403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37F4183-C1A5-7C49-99CC-CF2D68B91516}" type="slidenum">
              <a:rPr lang="en-US" smtClean="0"/>
              <a:t>6</a:t>
            </a:fld>
            <a:endParaRPr lang="en-US"/>
          </a:p>
        </p:txBody>
      </p:sp>
    </p:spTree>
    <p:extLst>
      <p:ext uri="{BB962C8B-B14F-4D97-AF65-F5344CB8AC3E}">
        <p14:creationId xmlns:p14="http://schemas.microsoft.com/office/powerpoint/2010/main" val="1965343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183-C1A5-7C49-99CC-CF2D68B915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195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183-C1A5-7C49-99CC-CF2D68B915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341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183-C1A5-7C49-99CC-CF2D68B915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263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183-C1A5-7C49-99CC-CF2D68B9151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899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926F-30BF-3647-BFEC-71649F3AF62C}"/>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A05A9654-153B-864D-A83B-07784D7304EC}"/>
              </a:ext>
            </a:extLst>
          </p:cNvPr>
          <p:cNvSpPr>
            <a:spLocks noGrp="1"/>
          </p:cNvSpPr>
          <p:nvPr>
            <p:ph type="ftr" sz="quarter" idx="10"/>
          </p:nvPr>
        </p:nvSpPr>
        <p:spPr/>
        <p:txBody>
          <a:bodyPr/>
          <a:lstStyle/>
          <a:p>
            <a:r>
              <a:rPr lang="en-GB"/>
              <a:t>exacqVision Technical Support Training</a:t>
            </a:r>
          </a:p>
        </p:txBody>
      </p:sp>
      <p:sp>
        <p:nvSpPr>
          <p:cNvPr id="5" name="Text Placeholder 4">
            <a:extLst>
              <a:ext uri="{FF2B5EF4-FFF2-40B4-BE49-F238E27FC236}">
                <a16:creationId xmlns:a16="http://schemas.microsoft.com/office/drawing/2014/main" id="{DBF92293-7F9C-7949-AA0D-5CCC04EBE136}"/>
              </a:ext>
            </a:extLst>
          </p:cNvPr>
          <p:cNvSpPr>
            <a:spLocks noGrp="1"/>
          </p:cNvSpPr>
          <p:nvPr>
            <p:ph type="body" sz="quarter" idx="11"/>
          </p:nvPr>
        </p:nvSpPr>
        <p:spPr>
          <a:xfrm>
            <a:off x="623888" y="1151110"/>
            <a:ext cx="10958512" cy="4814887"/>
          </a:xfrm>
          <a:prstGeom prst="rect">
            <a:avLst/>
          </a:prstGeom>
        </p:spPr>
        <p:txBody>
          <a:bodyPr r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30397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68" userDrawn="1">
          <p15:clr>
            <a:srgbClr val="FBAE40"/>
          </p15:clr>
        </p15:guide>
        <p15:guide id="2" pos="211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_plain ">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C341D7-69D8-3842-A50A-2E9B115A3F79}"/>
              </a:ext>
            </a:extLst>
          </p:cNvPr>
          <p:cNvSpPr>
            <a:spLocks noGrp="1"/>
          </p:cNvSpPr>
          <p:nvPr>
            <p:ph type="pic" sz="quarter" idx="10"/>
          </p:nvPr>
        </p:nvSpPr>
        <p:spPr>
          <a:xfrm>
            <a:off x="0" y="1182553"/>
            <a:ext cx="12192000" cy="2241685"/>
          </a:xfrm>
          <a:prstGeom prst="rect">
            <a:avLst/>
          </a:prstGeom>
        </p:spPr>
        <p:txBody>
          <a:bodyPr anchor="ctr" anchorCtr="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2">
                    <a:lumMod val="90000"/>
                  </a:schemeClr>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icon to add picture</a:t>
            </a:r>
            <a:endParaRPr lang="en-GB" noProof="0"/>
          </a:p>
        </p:txBody>
      </p:sp>
      <p:sp>
        <p:nvSpPr>
          <p:cNvPr id="10" name="Google Shape;10;p2">
            <a:extLst>
              <a:ext uri="{FF2B5EF4-FFF2-40B4-BE49-F238E27FC236}">
                <a16:creationId xmlns:a16="http://schemas.microsoft.com/office/drawing/2014/main" id="{89CFEB1E-0D9F-A74E-9220-A496A286919C}"/>
              </a:ext>
            </a:extLst>
          </p:cNvPr>
          <p:cNvSpPr/>
          <p:nvPr userDrawn="1"/>
        </p:nvSpPr>
        <p:spPr>
          <a:xfrm>
            <a:off x="-1" y="3424238"/>
            <a:ext cx="12192000" cy="1147761"/>
          </a:xfrm>
          <a:prstGeom prst="rect">
            <a:avLst/>
          </a:prstGeom>
          <a:gradFill>
            <a:gsLst>
              <a:gs pos="8000">
                <a:srgbClr val="0070C0"/>
              </a:gs>
              <a:gs pos="95000">
                <a:srgbClr val="00275B"/>
              </a:gs>
            </a:gsLst>
            <a:lin ang="2700000" scaled="1"/>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TextBox 37">
            <a:extLst>
              <a:ext uri="{FF2B5EF4-FFF2-40B4-BE49-F238E27FC236}">
                <a16:creationId xmlns:a16="http://schemas.microsoft.com/office/drawing/2014/main" id="{C3178BAC-82DF-114B-AF54-826DC9C48CBE}"/>
              </a:ext>
            </a:extLst>
          </p:cNvPr>
          <p:cNvSpPr txBox="1">
            <a:spLocks noChangeArrowheads="1"/>
          </p:cNvSpPr>
          <p:nvPr userDrawn="1"/>
        </p:nvSpPr>
        <p:spPr bwMode="auto">
          <a:xfrm>
            <a:off x="10502902" y="1716088"/>
            <a:ext cx="1536699"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a:solidFill>
                  <a:schemeClr val="bg1"/>
                </a:solidFill>
                <a:cs typeface="Arial" charset="0"/>
              </a:rPr>
              <a:t>If you can read this </a:t>
            </a:r>
            <a:r>
              <a:rPr lang="en-GB" altLang="en-US" sz="1000" b="1">
                <a:solidFill>
                  <a:schemeClr val="bg1"/>
                </a:solidFill>
                <a:cs typeface="Arial" charset="0"/>
              </a:rPr>
              <a:t>Click on the icon to choose a picture </a:t>
            </a:r>
            <a:r>
              <a:rPr lang="en-GB" altLang="en-US" sz="1000">
                <a:solidFill>
                  <a:schemeClr val="bg1"/>
                </a:solidFill>
                <a:cs typeface="Arial" charset="0"/>
              </a:rPr>
              <a:t>or </a:t>
            </a:r>
            <a:br>
              <a:rPr lang="en-GB" altLang="en-US" sz="1000">
                <a:solidFill>
                  <a:schemeClr val="bg1"/>
                </a:solidFill>
                <a:cs typeface="Arial" charset="0"/>
              </a:rPr>
            </a:br>
            <a:r>
              <a:rPr lang="en-GB" altLang="en-US" sz="1000" b="1">
                <a:solidFill>
                  <a:schemeClr val="bg1"/>
                </a:solidFill>
                <a:cs typeface="Arial" charset="0"/>
              </a:rPr>
              <a:t>Reset the slide</a:t>
            </a:r>
            <a:r>
              <a:rPr lang="en-GB" altLang="en-US" sz="1000">
                <a:solidFill>
                  <a:schemeClr val="bg1"/>
                </a:solidFill>
                <a:cs typeface="Arial" charset="0"/>
              </a:rPr>
              <a:t>.</a:t>
            </a:r>
          </a:p>
          <a:p>
            <a:pPr algn="ctr" eaLnBrk="1" hangingPunct="1">
              <a:defRPr/>
            </a:pPr>
            <a:r>
              <a:rPr lang="en-GB" altLang="en-US" sz="700">
                <a:solidFill>
                  <a:schemeClr val="bg1"/>
                </a:solidFill>
                <a:cs typeface="Arial" charset="0"/>
              </a:rPr>
              <a:t>To Reset: Right click on the slide thumbnail and select ‘reset slide’ or choose the ‘Reset’ button on the ‘Home’ ribbon </a:t>
            </a:r>
            <a:br>
              <a:rPr lang="en-GB" altLang="en-US" sz="700">
                <a:solidFill>
                  <a:schemeClr val="bg1"/>
                </a:solidFill>
                <a:cs typeface="Arial" charset="0"/>
              </a:rPr>
            </a:br>
            <a:r>
              <a:rPr lang="en-GB" altLang="en-US" sz="700">
                <a:solidFill>
                  <a:schemeClr val="bg1"/>
                </a:solidFill>
                <a:cs typeface="Arial" charset="0"/>
              </a:rPr>
              <a:t>(next to the font choice box)</a:t>
            </a:r>
          </a:p>
        </p:txBody>
      </p:sp>
      <p:sp>
        <p:nvSpPr>
          <p:cNvPr id="6" name="TextBox 38">
            <a:extLst>
              <a:ext uri="{FF2B5EF4-FFF2-40B4-BE49-F238E27FC236}">
                <a16:creationId xmlns:a16="http://schemas.microsoft.com/office/drawing/2014/main" id="{0A2E5778-7109-5D4A-96AC-20DACAA78560}"/>
              </a:ext>
            </a:extLst>
          </p:cNvPr>
          <p:cNvSpPr txBox="1">
            <a:spLocks noChangeArrowheads="1"/>
          </p:cNvSpPr>
          <p:nvPr userDrawn="1"/>
        </p:nvSpPr>
        <p:spPr bwMode="auto">
          <a:xfrm>
            <a:off x="171451" y="1716088"/>
            <a:ext cx="1536700"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a:solidFill>
                  <a:schemeClr val="bg1"/>
                </a:solidFill>
                <a:cs typeface="Arial" charset="0"/>
              </a:rPr>
              <a:t>If you can read this </a:t>
            </a:r>
            <a:r>
              <a:rPr lang="en-GB" altLang="en-US" sz="1000" b="1">
                <a:solidFill>
                  <a:schemeClr val="bg1"/>
                </a:solidFill>
                <a:cs typeface="Arial" charset="0"/>
              </a:rPr>
              <a:t>Click on the icon to choose a picture </a:t>
            </a:r>
            <a:r>
              <a:rPr lang="en-GB" altLang="en-US" sz="1000">
                <a:solidFill>
                  <a:schemeClr val="bg1"/>
                </a:solidFill>
                <a:cs typeface="Arial" charset="0"/>
              </a:rPr>
              <a:t>or </a:t>
            </a:r>
            <a:br>
              <a:rPr lang="en-GB" altLang="en-US" sz="1000">
                <a:solidFill>
                  <a:schemeClr val="bg1"/>
                </a:solidFill>
                <a:cs typeface="Arial" charset="0"/>
              </a:rPr>
            </a:br>
            <a:r>
              <a:rPr lang="en-GB" altLang="en-US" sz="1000" b="1">
                <a:solidFill>
                  <a:schemeClr val="bg1"/>
                </a:solidFill>
                <a:cs typeface="Arial" charset="0"/>
              </a:rPr>
              <a:t>Reset the slide</a:t>
            </a:r>
            <a:r>
              <a:rPr lang="en-GB" altLang="en-US" sz="1000">
                <a:solidFill>
                  <a:schemeClr val="bg1"/>
                </a:solidFill>
                <a:cs typeface="Arial" charset="0"/>
              </a:rPr>
              <a:t>.</a:t>
            </a:r>
          </a:p>
          <a:p>
            <a:pPr algn="ctr" eaLnBrk="1" hangingPunct="1">
              <a:defRPr/>
            </a:pPr>
            <a:r>
              <a:rPr lang="en-GB" altLang="en-US" sz="700">
                <a:solidFill>
                  <a:schemeClr val="bg1"/>
                </a:solidFill>
                <a:cs typeface="Arial" charset="0"/>
              </a:rPr>
              <a:t>To Reset: Right click on the slide thumbnail and select ‘reset slide’ or choose the ‘Reset’ button on the ‘Home’ ribbon </a:t>
            </a:r>
            <a:br>
              <a:rPr lang="en-GB" altLang="en-US" sz="700">
                <a:solidFill>
                  <a:schemeClr val="bg1"/>
                </a:solidFill>
                <a:cs typeface="Arial" charset="0"/>
              </a:rPr>
            </a:br>
            <a:r>
              <a:rPr lang="en-GB" altLang="en-US" sz="700">
                <a:solidFill>
                  <a:schemeClr val="bg1"/>
                </a:solidFill>
                <a:cs typeface="Arial" charset="0"/>
              </a:rPr>
              <a:t>(next to the font choice box)</a:t>
            </a:r>
          </a:p>
        </p:txBody>
      </p:sp>
      <p:sp>
        <p:nvSpPr>
          <p:cNvPr id="3" name="Title 2">
            <a:extLst>
              <a:ext uri="{FF2B5EF4-FFF2-40B4-BE49-F238E27FC236}">
                <a16:creationId xmlns:a16="http://schemas.microsoft.com/office/drawing/2014/main" id="{C8C27039-C761-9E49-8B46-A849EE04AC2C}"/>
              </a:ext>
            </a:extLst>
          </p:cNvPr>
          <p:cNvSpPr>
            <a:spLocks noGrp="1"/>
          </p:cNvSpPr>
          <p:nvPr>
            <p:ph type="title" hasCustomPrompt="1"/>
          </p:nvPr>
        </p:nvSpPr>
        <p:spPr bwMode="auto">
          <a:xfrm>
            <a:off x="0" y="3433762"/>
            <a:ext cx="12192000" cy="1138237"/>
          </a:xfrm>
          <a:prstGeom prst="rect">
            <a:avLst/>
          </a:prstGeom>
          <a:noFill/>
        </p:spPr>
        <p:txBody>
          <a:bodyPr lIns="612000" rIns="180000" anchor="ctr"/>
          <a:lstStyle>
            <a:lvl1pPr marL="0" indent="0" algn="l" rtl="0" eaLnBrk="0" fontAlgn="base" hangingPunct="0">
              <a:lnSpc>
                <a:spcPct val="100000"/>
              </a:lnSpc>
              <a:spcBef>
                <a:spcPct val="0"/>
              </a:spcBef>
              <a:spcAft>
                <a:spcPts val="0"/>
              </a:spcAft>
              <a:buClrTx/>
              <a:buFont typeface="Wingdings" panose="05000000000000000000" pitchFamily="2" charset="2"/>
              <a:buNone/>
              <a:defRPr lang="en-GB" sz="2800" b="0" dirty="0">
                <a:solidFill>
                  <a:schemeClr val="bg1"/>
                </a:solidFill>
                <a:latin typeface="Arial" panose="020B0604020202020204" pitchFamily="34" charset="0"/>
                <a:ea typeface="+mn-ea"/>
                <a:cs typeface="Arial" panose="020B0604020202020204" pitchFamily="34" charset="0"/>
              </a:defRPr>
            </a:lvl1pPr>
          </a:lstStyle>
          <a:p>
            <a:r>
              <a:rPr lang="en-US" dirty="0"/>
              <a:t>Click to edit title slide</a:t>
            </a:r>
            <a:endParaRPr lang="en-GB" dirty="0"/>
          </a:p>
        </p:txBody>
      </p:sp>
      <p:sp>
        <p:nvSpPr>
          <p:cNvPr id="15" name="Text Placeholder 10">
            <a:extLst>
              <a:ext uri="{FF2B5EF4-FFF2-40B4-BE49-F238E27FC236}">
                <a16:creationId xmlns:a16="http://schemas.microsoft.com/office/drawing/2014/main" id="{2D504AC1-9C81-2246-965B-E72757B3B8BC}"/>
              </a:ext>
            </a:extLst>
          </p:cNvPr>
          <p:cNvSpPr>
            <a:spLocks noGrp="1"/>
          </p:cNvSpPr>
          <p:nvPr>
            <p:ph type="body" sz="quarter" idx="11"/>
          </p:nvPr>
        </p:nvSpPr>
        <p:spPr>
          <a:xfrm>
            <a:off x="633412" y="4890525"/>
            <a:ext cx="6739007" cy="754614"/>
          </a:xfrm>
          <a:prstGeom prst="rect">
            <a:avLst/>
          </a:prstGeom>
        </p:spPr>
        <p:txBody>
          <a:bodyPr lIns="0" tIns="0" rIns="0" bIns="0"/>
          <a:lstStyle>
            <a:lvl1pPr marL="0" indent="0">
              <a:buFontTx/>
              <a:buNone/>
              <a:defRPr sz="1600" b="1">
                <a:latin typeface="Arial" panose="020B0604020202020204" pitchFamily="34" charset="0"/>
                <a:cs typeface="Arial" panose="020B0604020202020204" pitchFamily="34" charset="0"/>
              </a:defRPr>
            </a:lvl1pPr>
            <a:lvl2pPr marL="0" indent="0">
              <a:spcBef>
                <a:spcPts val="300"/>
              </a:spcBef>
              <a:buFontTx/>
              <a:buNone/>
              <a:defRPr sz="1600">
                <a:latin typeface="Arial" panose="020B0604020202020204" pitchFamily="34" charset="0"/>
                <a:cs typeface="Arial" panose="020B0604020202020204" pitchFamily="34" charset="0"/>
              </a:defRPr>
            </a:lvl2pPr>
            <a:lvl3pPr marL="914400" indent="0">
              <a:buFontTx/>
              <a:buNone/>
              <a:defRPr sz="1600">
                <a:latin typeface="Arial" panose="020B0604020202020204" pitchFamily="34" charset="0"/>
                <a:cs typeface="Arial" panose="020B0604020202020204" pitchFamily="34" charset="0"/>
              </a:defRPr>
            </a:lvl3pPr>
            <a:lvl4pPr marL="1371600" indent="0">
              <a:buFontTx/>
              <a:buNone/>
              <a:defRPr sz="1600">
                <a:latin typeface="Arial" panose="020B0604020202020204" pitchFamily="34" charset="0"/>
                <a:cs typeface="Arial" panose="020B0604020202020204" pitchFamily="34" charset="0"/>
              </a:defRPr>
            </a:lvl4pPr>
            <a:lvl5pPr marL="1828800" indent="0">
              <a:buFontTx/>
              <a:buNone/>
              <a:defRPr sz="16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67183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067"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with preset imag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64C21E-C506-4749-ACC3-E3F7D987C21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41433"/>
          <a:stretch/>
        </p:blipFill>
        <p:spPr>
          <a:xfrm>
            <a:off x="0" y="1180260"/>
            <a:ext cx="12192000" cy="3452481"/>
          </a:xfrm>
          <a:prstGeom prst="rect">
            <a:avLst/>
          </a:prstGeom>
        </p:spPr>
      </p:pic>
      <p:sp>
        <p:nvSpPr>
          <p:cNvPr id="7" name="Title 2">
            <a:extLst>
              <a:ext uri="{FF2B5EF4-FFF2-40B4-BE49-F238E27FC236}">
                <a16:creationId xmlns:a16="http://schemas.microsoft.com/office/drawing/2014/main" id="{FB5DC2DF-062F-FD44-AEC2-BF18D440E2B5}"/>
              </a:ext>
            </a:extLst>
          </p:cNvPr>
          <p:cNvSpPr>
            <a:spLocks noGrp="1"/>
          </p:cNvSpPr>
          <p:nvPr>
            <p:ph type="title" hasCustomPrompt="1"/>
          </p:nvPr>
        </p:nvSpPr>
        <p:spPr bwMode="auto">
          <a:xfrm>
            <a:off x="0" y="3433762"/>
            <a:ext cx="12192000" cy="1138237"/>
          </a:xfrm>
          <a:prstGeom prst="rect">
            <a:avLst/>
          </a:prstGeom>
          <a:gradFill>
            <a:gsLst>
              <a:gs pos="8000">
                <a:srgbClr val="0070C0"/>
              </a:gs>
              <a:gs pos="95000">
                <a:srgbClr val="00275B"/>
              </a:gs>
            </a:gsLst>
            <a:lin ang="2700000" scaled="1"/>
          </a:gradFill>
        </p:spPr>
        <p:txBody>
          <a:bodyPr lIns="612000" rIns="180000" anchor="ctr"/>
          <a:lstStyle>
            <a:lvl1pPr marL="0" indent="0" algn="l" rtl="0" eaLnBrk="0" fontAlgn="base" hangingPunct="0">
              <a:lnSpc>
                <a:spcPct val="100000"/>
              </a:lnSpc>
              <a:spcBef>
                <a:spcPct val="0"/>
              </a:spcBef>
              <a:spcAft>
                <a:spcPts val="0"/>
              </a:spcAft>
              <a:buClrTx/>
              <a:buFont typeface="Wingdings" panose="05000000000000000000" pitchFamily="2" charset="2"/>
              <a:buNone/>
              <a:defRPr lang="en-GB" sz="2800" b="0" dirty="0">
                <a:solidFill>
                  <a:schemeClr val="bg1"/>
                </a:solidFill>
                <a:latin typeface="Arial" panose="020B0604020202020204" pitchFamily="34" charset="0"/>
                <a:ea typeface="+mn-ea"/>
                <a:cs typeface="Arial" panose="020B0604020202020204" pitchFamily="34" charset="0"/>
              </a:defRPr>
            </a:lvl1pPr>
          </a:lstStyle>
          <a:p>
            <a:r>
              <a:rPr lang="en-US"/>
              <a:t>Click to edit title slide</a:t>
            </a:r>
            <a:endParaRPr lang="en-GB"/>
          </a:p>
        </p:txBody>
      </p:sp>
      <p:sp>
        <p:nvSpPr>
          <p:cNvPr id="9" name="Text Placeholder 10">
            <a:extLst>
              <a:ext uri="{FF2B5EF4-FFF2-40B4-BE49-F238E27FC236}">
                <a16:creationId xmlns:a16="http://schemas.microsoft.com/office/drawing/2014/main" id="{5B845BCB-1024-3F48-A541-C437189D9195}"/>
              </a:ext>
            </a:extLst>
          </p:cNvPr>
          <p:cNvSpPr>
            <a:spLocks noGrp="1"/>
          </p:cNvSpPr>
          <p:nvPr>
            <p:ph type="body" sz="quarter" idx="11"/>
          </p:nvPr>
        </p:nvSpPr>
        <p:spPr>
          <a:xfrm>
            <a:off x="633412" y="4890525"/>
            <a:ext cx="6739007" cy="754614"/>
          </a:xfrm>
          <a:prstGeom prst="rect">
            <a:avLst/>
          </a:prstGeom>
        </p:spPr>
        <p:txBody>
          <a:bodyPr lIns="0" tIns="0" rIns="0" bIns="0"/>
          <a:lstStyle>
            <a:lvl1pPr marL="0" indent="0">
              <a:buFontTx/>
              <a:buNone/>
              <a:defRPr sz="1600" b="1">
                <a:latin typeface="Arial" panose="020B0604020202020204" pitchFamily="34" charset="0"/>
                <a:cs typeface="Arial" panose="020B0604020202020204" pitchFamily="34" charset="0"/>
              </a:defRPr>
            </a:lvl1pPr>
            <a:lvl2pPr marL="0" indent="0">
              <a:spcBef>
                <a:spcPts val="300"/>
              </a:spcBef>
              <a:buFontTx/>
              <a:buNone/>
              <a:defRPr sz="1600">
                <a:latin typeface="Arial" panose="020B0604020202020204" pitchFamily="34" charset="0"/>
                <a:cs typeface="Arial" panose="020B0604020202020204" pitchFamily="34" charset="0"/>
              </a:defRPr>
            </a:lvl2pPr>
            <a:lvl3pPr marL="914400" indent="0">
              <a:buFontTx/>
              <a:buNone/>
              <a:defRPr sz="1600">
                <a:latin typeface="Arial" panose="020B0604020202020204" pitchFamily="34" charset="0"/>
                <a:cs typeface="Arial" panose="020B0604020202020204" pitchFamily="34" charset="0"/>
              </a:defRPr>
            </a:lvl3pPr>
            <a:lvl4pPr marL="1371600" indent="0">
              <a:buFontTx/>
              <a:buNone/>
              <a:defRPr sz="1600">
                <a:latin typeface="Arial" panose="020B0604020202020204" pitchFamily="34" charset="0"/>
                <a:cs typeface="Arial" panose="020B0604020202020204" pitchFamily="34" charset="0"/>
              </a:defRPr>
            </a:lvl4pPr>
            <a:lvl5pPr marL="1828800" indent="0">
              <a:buFontTx/>
              <a:buNone/>
              <a:defRPr sz="16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71260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with preset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36DF61-6C73-B74E-84A4-3B5828F6D9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40" y="1175861"/>
            <a:ext cx="12181417" cy="2573885"/>
          </a:xfrm>
          <a:prstGeom prst="rect">
            <a:avLst/>
          </a:prstGeom>
        </p:spPr>
      </p:pic>
      <p:sp>
        <p:nvSpPr>
          <p:cNvPr id="7" name="Title 2">
            <a:extLst>
              <a:ext uri="{FF2B5EF4-FFF2-40B4-BE49-F238E27FC236}">
                <a16:creationId xmlns:a16="http://schemas.microsoft.com/office/drawing/2014/main" id="{FB5DC2DF-062F-FD44-AEC2-BF18D440E2B5}"/>
              </a:ext>
            </a:extLst>
          </p:cNvPr>
          <p:cNvSpPr>
            <a:spLocks noGrp="1"/>
          </p:cNvSpPr>
          <p:nvPr>
            <p:ph type="title" hasCustomPrompt="1"/>
          </p:nvPr>
        </p:nvSpPr>
        <p:spPr bwMode="auto">
          <a:xfrm>
            <a:off x="0" y="3433762"/>
            <a:ext cx="12192000" cy="1138237"/>
          </a:xfrm>
          <a:prstGeom prst="rect">
            <a:avLst/>
          </a:prstGeom>
          <a:gradFill>
            <a:gsLst>
              <a:gs pos="8000">
                <a:srgbClr val="0070C0"/>
              </a:gs>
              <a:gs pos="95000">
                <a:srgbClr val="00275B"/>
              </a:gs>
            </a:gsLst>
            <a:lin ang="2700000" scaled="1"/>
          </a:gradFill>
        </p:spPr>
        <p:txBody>
          <a:bodyPr lIns="612000" rIns="180000" anchor="ctr"/>
          <a:lstStyle>
            <a:lvl1pPr marL="0" indent="0" algn="l" rtl="0" eaLnBrk="0" fontAlgn="base" hangingPunct="0">
              <a:lnSpc>
                <a:spcPct val="100000"/>
              </a:lnSpc>
              <a:spcBef>
                <a:spcPct val="0"/>
              </a:spcBef>
              <a:spcAft>
                <a:spcPts val="0"/>
              </a:spcAft>
              <a:buClrTx/>
              <a:buFont typeface="Wingdings" panose="05000000000000000000" pitchFamily="2" charset="2"/>
              <a:buNone/>
              <a:defRPr lang="en-GB" sz="2800" b="0" dirty="0">
                <a:solidFill>
                  <a:schemeClr val="bg1"/>
                </a:solidFill>
                <a:latin typeface="Arial" panose="020B0604020202020204" pitchFamily="34" charset="0"/>
                <a:ea typeface="+mn-ea"/>
                <a:cs typeface="Arial" panose="020B0604020202020204" pitchFamily="34" charset="0"/>
              </a:defRPr>
            </a:lvl1pPr>
          </a:lstStyle>
          <a:p>
            <a:r>
              <a:rPr lang="en-US"/>
              <a:t>Click to edit title slide</a:t>
            </a:r>
            <a:endParaRPr lang="en-GB"/>
          </a:p>
        </p:txBody>
      </p:sp>
      <p:sp>
        <p:nvSpPr>
          <p:cNvPr id="9" name="Text Placeholder 10">
            <a:extLst>
              <a:ext uri="{FF2B5EF4-FFF2-40B4-BE49-F238E27FC236}">
                <a16:creationId xmlns:a16="http://schemas.microsoft.com/office/drawing/2014/main" id="{26477AA8-3324-1F42-8B9C-DF4138430954}"/>
              </a:ext>
            </a:extLst>
          </p:cNvPr>
          <p:cNvSpPr>
            <a:spLocks noGrp="1"/>
          </p:cNvSpPr>
          <p:nvPr>
            <p:ph type="body" sz="quarter" idx="11"/>
          </p:nvPr>
        </p:nvSpPr>
        <p:spPr>
          <a:xfrm>
            <a:off x="633412" y="4890525"/>
            <a:ext cx="6739007" cy="754614"/>
          </a:xfrm>
          <a:prstGeom prst="rect">
            <a:avLst/>
          </a:prstGeom>
        </p:spPr>
        <p:txBody>
          <a:bodyPr lIns="0" tIns="0" rIns="0" bIns="0"/>
          <a:lstStyle>
            <a:lvl1pPr marL="0" indent="0">
              <a:buFontTx/>
              <a:buNone/>
              <a:defRPr sz="1600" b="1">
                <a:latin typeface="Arial" panose="020B0604020202020204" pitchFamily="34" charset="0"/>
                <a:cs typeface="Arial" panose="020B0604020202020204" pitchFamily="34" charset="0"/>
              </a:defRPr>
            </a:lvl1pPr>
            <a:lvl2pPr marL="0" indent="0">
              <a:spcBef>
                <a:spcPts val="300"/>
              </a:spcBef>
              <a:buFontTx/>
              <a:buNone/>
              <a:defRPr sz="1600">
                <a:latin typeface="Arial" panose="020B0604020202020204" pitchFamily="34" charset="0"/>
                <a:cs typeface="Arial" panose="020B0604020202020204" pitchFamily="34" charset="0"/>
              </a:defRPr>
            </a:lvl2pPr>
            <a:lvl3pPr marL="914400" indent="0">
              <a:buFontTx/>
              <a:buNone/>
              <a:defRPr sz="1600">
                <a:latin typeface="Arial" panose="020B0604020202020204" pitchFamily="34" charset="0"/>
                <a:cs typeface="Arial" panose="020B0604020202020204" pitchFamily="34" charset="0"/>
              </a:defRPr>
            </a:lvl3pPr>
            <a:lvl4pPr marL="1371600" indent="0">
              <a:buFontTx/>
              <a:buNone/>
              <a:defRPr sz="1600">
                <a:latin typeface="Arial" panose="020B0604020202020204" pitchFamily="34" charset="0"/>
                <a:cs typeface="Arial" panose="020B0604020202020204" pitchFamily="34" charset="0"/>
              </a:defRPr>
            </a:lvl4pPr>
            <a:lvl5pPr marL="1828800" indent="0">
              <a:buFontTx/>
              <a:buNone/>
              <a:defRPr sz="16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250282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with preset image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5F433D-BCB1-364C-AD12-7203D661C53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3789"/>
          <a:stretch/>
        </p:blipFill>
        <p:spPr>
          <a:xfrm>
            <a:off x="-1" y="1178169"/>
            <a:ext cx="12192001" cy="3416803"/>
          </a:xfrm>
          <a:prstGeom prst="rect">
            <a:avLst/>
          </a:prstGeom>
        </p:spPr>
      </p:pic>
      <p:sp>
        <p:nvSpPr>
          <p:cNvPr id="7" name="Title 2">
            <a:extLst>
              <a:ext uri="{FF2B5EF4-FFF2-40B4-BE49-F238E27FC236}">
                <a16:creationId xmlns:a16="http://schemas.microsoft.com/office/drawing/2014/main" id="{FB5DC2DF-062F-FD44-AEC2-BF18D440E2B5}"/>
              </a:ext>
            </a:extLst>
          </p:cNvPr>
          <p:cNvSpPr>
            <a:spLocks noGrp="1"/>
          </p:cNvSpPr>
          <p:nvPr>
            <p:ph type="title" hasCustomPrompt="1"/>
          </p:nvPr>
        </p:nvSpPr>
        <p:spPr bwMode="auto">
          <a:xfrm>
            <a:off x="0" y="3433762"/>
            <a:ext cx="12192000" cy="1138237"/>
          </a:xfrm>
          <a:prstGeom prst="rect">
            <a:avLst/>
          </a:prstGeom>
          <a:gradFill>
            <a:gsLst>
              <a:gs pos="8000">
                <a:srgbClr val="0070C0"/>
              </a:gs>
              <a:gs pos="95000">
                <a:srgbClr val="00275B"/>
              </a:gs>
            </a:gsLst>
            <a:lin ang="2700000" scaled="1"/>
          </a:gradFill>
        </p:spPr>
        <p:txBody>
          <a:bodyPr lIns="612000" rIns="180000" anchor="ctr"/>
          <a:lstStyle>
            <a:lvl1pPr marL="0" indent="0" algn="l" rtl="0" eaLnBrk="0" fontAlgn="base" hangingPunct="0">
              <a:lnSpc>
                <a:spcPct val="100000"/>
              </a:lnSpc>
              <a:spcBef>
                <a:spcPct val="0"/>
              </a:spcBef>
              <a:spcAft>
                <a:spcPts val="0"/>
              </a:spcAft>
              <a:buClrTx/>
              <a:buFont typeface="Wingdings" panose="05000000000000000000" pitchFamily="2" charset="2"/>
              <a:buNone/>
              <a:defRPr lang="en-GB" sz="2800" b="0" dirty="0">
                <a:solidFill>
                  <a:schemeClr val="bg1"/>
                </a:solidFill>
                <a:latin typeface="Arial" panose="020B0604020202020204" pitchFamily="34" charset="0"/>
                <a:ea typeface="+mn-ea"/>
                <a:cs typeface="Arial" panose="020B0604020202020204" pitchFamily="34" charset="0"/>
              </a:defRPr>
            </a:lvl1pPr>
          </a:lstStyle>
          <a:p>
            <a:r>
              <a:rPr lang="en-US"/>
              <a:t>Click to edit title slide</a:t>
            </a:r>
            <a:endParaRPr lang="en-GB"/>
          </a:p>
        </p:txBody>
      </p:sp>
      <p:sp>
        <p:nvSpPr>
          <p:cNvPr id="9" name="Text Placeholder 10">
            <a:extLst>
              <a:ext uri="{FF2B5EF4-FFF2-40B4-BE49-F238E27FC236}">
                <a16:creationId xmlns:a16="http://schemas.microsoft.com/office/drawing/2014/main" id="{73F99FB5-7774-7242-906F-64B9F353AA46}"/>
              </a:ext>
            </a:extLst>
          </p:cNvPr>
          <p:cNvSpPr>
            <a:spLocks noGrp="1"/>
          </p:cNvSpPr>
          <p:nvPr>
            <p:ph type="body" sz="quarter" idx="11"/>
          </p:nvPr>
        </p:nvSpPr>
        <p:spPr>
          <a:xfrm>
            <a:off x="633412" y="4890525"/>
            <a:ext cx="6739007" cy="754614"/>
          </a:xfrm>
          <a:prstGeom prst="rect">
            <a:avLst/>
          </a:prstGeom>
        </p:spPr>
        <p:txBody>
          <a:bodyPr lIns="0" tIns="0" rIns="0" bIns="0"/>
          <a:lstStyle>
            <a:lvl1pPr marL="0" indent="0">
              <a:buFontTx/>
              <a:buNone/>
              <a:defRPr sz="1600" b="1">
                <a:latin typeface="Arial" panose="020B0604020202020204" pitchFamily="34" charset="0"/>
                <a:cs typeface="Arial" panose="020B0604020202020204" pitchFamily="34" charset="0"/>
              </a:defRPr>
            </a:lvl1pPr>
            <a:lvl2pPr marL="0" indent="0">
              <a:spcBef>
                <a:spcPts val="300"/>
              </a:spcBef>
              <a:buFontTx/>
              <a:buNone/>
              <a:defRPr sz="1600">
                <a:latin typeface="Arial" panose="020B0604020202020204" pitchFamily="34" charset="0"/>
                <a:cs typeface="Arial" panose="020B0604020202020204" pitchFamily="34" charset="0"/>
              </a:defRPr>
            </a:lvl2pPr>
            <a:lvl3pPr marL="914400" indent="0">
              <a:buFontTx/>
              <a:buNone/>
              <a:defRPr sz="1600">
                <a:latin typeface="Arial" panose="020B0604020202020204" pitchFamily="34" charset="0"/>
                <a:cs typeface="Arial" panose="020B0604020202020204" pitchFamily="34" charset="0"/>
              </a:defRPr>
            </a:lvl3pPr>
            <a:lvl4pPr marL="1371600" indent="0">
              <a:buFontTx/>
              <a:buNone/>
              <a:defRPr sz="1600">
                <a:latin typeface="Arial" panose="020B0604020202020204" pitchFamily="34" charset="0"/>
                <a:cs typeface="Arial" panose="020B0604020202020204" pitchFamily="34" charset="0"/>
              </a:defRPr>
            </a:lvl4pPr>
            <a:lvl5pPr marL="1828800" indent="0">
              <a:buFontTx/>
              <a:buNone/>
              <a:defRPr sz="16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53247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with preset imag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A0381A-8285-4044-8EAE-D26A978EDC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55" y="1176080"/>
            <a:ext cx="12187345" cy="2769631"/>
          </a:xfrm>
          <a:prstGeom prst="rect">
            <a:avLst/>
          </a:prstGeom>
        </p:spPr>
      </p:pic>
      <p:sp>
        <p:nvSpPr>
          <p:cNvPr id="7" name="Title 2">
            <a:extLst>
              <a:ext uri="{FF2B5EF4-FFF2-40B4-BE49-F238E27FC236}">
                <a16:creationId xmlns:a16="http://schemas.microsoft.com/office/drawing/2014/main" id="{FB5DC2DF-062F-FD44-AEC2-BF18D440E2B5}"/>
              </a:ext>
            </a:extLst>
          </p:cNvPr>
          <p:cNvSpPr>
            <a:spLocks noGrp="1"/>
          </p:cNvSpPr>
          <p:nvPr>
            <p:ph type="title" hasCustomPrompt="1"/>
          </p:nvPr>
        </p:nvSpPr>
        <p:spPr bwMode="auto">
          <a:xfrm>
            <a:off x="0" y="3433762"/>
            <a:ext cx="12192000" cy="1138237"/>
          </a:xfrm>
          <a:prstGeom prst="rect">
            <a:avLst/>
          </a:prstGeom>
          <a:gradFill>
            <a:gsLst>
              <a:gs pos="8000">
                <a:srgbClr val="0070C0"/>
              </a:gs>
              <a:gs pos="95000">
                <a:srgbClr val="00275B"/>
              </a:gs>
            </a:gsLst>
            <a:lin ang="2700000" scaled="1"/>
          </a:gradFill>
        </p:spPr>
        <p:txBody>
          <a:bodyPr lIns="612000" rIns="180000" anchor="ctr"/>
          <a:lstStyle>
            <a:lvl1pPr marL="0" indent="0" algn="l" rtl="0" eaLnBrk="0" fontAlgn="base" hangingPunct="0">
              <a:lnSpc>
                <a:spcPct val="100000"/>
              </a:lnSpc>
              <a:spcBef>
                <a:spcPct val="0"/>
              </a:spcBef>
              <a:spcAft>
                <a:spcPts val="0"/>
              </a:spcAft>
              <a:buClrTx/>
              <a:buFont typeface="Wingdings" panose="05000000000000000000" pitchFamily="2" charset="2"/>
              <a:buNone/>
              <a:defRPr lang="en-GB" sz="2800" b="0" dirty="0">
                <a:solidFill>
                  <a:schemeClr val="bg1"/>
                </a:solidFill>
                <a:latin typeface="Arial" panose="020B0604020202020204" pitchFamily="34" charset="0"/>
                <a:ea typeface="+mn-ea"/>
                <a:cs typeface="Arial" panose="020B0604020202020204" pitchFamily="34" charset="0"/>
              </a:defRPr>
            </a:lvl1pPr>
          </a:lstStyle>
          <a:p>
            <a:r>
              <a:rPr lang="en-US"/>
              <a:t>Click to edit title slide</a:t>
            </a:r>
            <a:endParaRPr lang="en-GB"/>
          </a:p>
        </p:txBody>
      </p:sp>
      <p:sp>
        <p:nvSpPr>
          <p:cNvPr id="9" name="Text Placeholder 10">
            <a:extLst>
              <a:ext uri="{FF2B5EF4-FFF2-40B4-BE49-F238E27FC236}">
                <a16:creationId xmlns:a16="http://schemas.microsoft.com/office/drawing/2014/main" id="{57828077-81DA-5048-83FB-8B4A7B08C6F1}"/>
              </a:ext>
            </a:extLst>
          </p:cNvPr>
          <p:cNvSpPr>
            <a:spLocks noGrp="1"/>
          </p:cNvSpPr>
          <p:nvPr>
            <p:ph type="body" sz="quarter" idx="11"/>
          </p:nvPr>
        </p:nvSpPr>
        <p:spPr>
          <a:xfrm>
            <a:off x="633412" y="4890525"/>
            <a:ext cx="6739007" cy="754614"/>
          </a:xfrm>
          <a:prstGeom prst="rect">
            <a:avLst/>
          </a:prstGeom>
        </p:spPr>
        <p:txBody>
          <a:bodyPr lIns="0" tIns="0" rIns="0" bIns="0"/>
          <a:lstStyle>
            <a:lvl1pPr marL="0" indent="0">
              <a:buFontTx/>
              <a:buNone/>
              <a:defRPr sz="1600" b="1">
                <a:latin typeface="Arial" panose="020B0604020202020204" pitchFamily="34" charset="0"/>
                <a:cs typeface="Arial" panose="020B0604020202020204" pitchFamily="34" charset="0"/>
              </a:defRPr>
            </a:lvl1pPr>
            <a:lvl2pPr marL="0" indent="0">
              <a:spcBef>
                <a:spcPts val="300"/>
              </a:spcBef>
              <a:buFontTx/>
              <a:buNone/>
              <a:defRPr sz="1600">
                <a:latin typeface="Arial" panose="020B0604020202020204" pitchFamily="34" charset="0"/>
                <a:cs typeface="Arial" panose="020B0604020202020204" pitchFamily="34" charset="0"/>
              </a:defRPr>
            </a:lvl2pPr>
            <a:lvl3pPr marL="914400" indent="0">
              <a:buFontTx/>
              <a:buNone/>
              <a:defRPr sz="1600">
                <a:latin typeface="Arial" panose="020B0604020202020204" pitchFamily="34" charset="0"/>
                <a:cs typeface="Arial" panose="020B0604020202020204" pitchFamily="34" charset="0"/>
              </a:defRPr>
            </a:lvl3pPr>
            <a:lvl4pPr marL="1371600" indent="0">
              <a:buFontTx/>
              <a:buNone/>
              <a:defRPr sz="1600">
                <a:latin typeface="Arial" panose="020B0604020202020204" pitchFamily="34" charset="0"/>
                <a:cs typeface="Arial" panose="020B0604020202020204" pitchFamily="34" charset="0"/>
              </a:defRPr>
            </a:lvl4pPr>
            <a:lvl5pPr marL="1828800" indent="0">
              <a:buFontTx/>
              <a:buNone/>
              <a:defRPr sz="16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88005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with preset image 5">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BEC90B-7F4F-414D-9437-4FCA3E68ABA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96" b="-20956"/>
          <a:stretch/>
        </p:blipFill>
        <p:spPr>
          <a:xfrm>
            <a:off x="-2579" y="1179665"/>
            <a:ext cx="12196688" cy="2838450"/>
          </a:xfrm>
          <a:prstGeom prst="rect">
            <a:avLst/>
          </a:prstGeom>
        </p:spPr>
      </p:pic>
      <p:sp>
        <p:nvSpPr>
          <p:cNvPr id="7" name="Title 2">
            <a:extLst>
              <a:ext uri="{FF2B5EF4-FFF2-40B4-BE49-F238E27FC236}">
                <a16:creationId xmlns:a16="http://schemas.microsoft.com/office/drawing/2014/main" id="{FB5DC2DF-062F-FD44-AEC2-BF18D440E2B5}"/>
              </a:ext>
            </a:extLst>
          </p:cNvPr>
          <p:cNvSpPr>
            <a:spLocks noGrp="1"/>
          </p:cNvSpPr>
          <p:nvPr>
            <p:ph type="title" hasCustomPrompt="1"/>
          </p:nvPr>
        </p:nvSpPr>
        <p:spPr bwMode="auto">
          <a:xfrm>
            <a:off x="0" y="3433762"/>
            <a:ext cx="12192000" cy="1138237"/>
          </a:xfrm>
          <a:prstGeom prst="rect">
            <a:avLst/>
          </a:prstGeom>
          <a:gradFill>
            <a:gsLst>
              <a:gs pos="8000">
                <a:srgbClr val="0070C0"/>
              </a:gs>
              <a:gs pos="95000">
                <a:srgbClr val="00275B"/>
              </a:gs>
            </a:gsLst>
            <a:lin ang="2700000" scaled="1"/>
          </a:gradFill>
        </p:spPr>
        <p:txBody>
          <a:bodyPr lIns="612000" rIns="180000" anchor="ctr"/>
          <a:lstStyle>
            <a:lvl1pPr marL="0" indent="0" algn="l" rtl="0" eaLnBrk="0" fontAlgn="base" hangingPunct="0">
              <a:lnSpc>
                <a:spcPct val="100000"/>
              </a:lnSpc>
              <a:spcBef>
                <a:spcPct val="0"/>
              </a:spcBef>
              <a:spcAft>
                <a:spcPts val="0"/>
              </a:spcAft>
              <a:buClrTx/>
              <a:buFont typeface="Wingdings" panose="05000000000000000000" pitchFamily="2" charset="2"/>
              <a:buNone/>
              <a:defRPr lang="en-GB" sz="2800" b="0" dirty="0">
                <a:solidFill>
                  <a:schemeClr val="bg1"/>
                </a:solidFill>
                <a:latin typeface="Arial" panose="020B0604020202020204" pitchFamily="34" charset="0"/>
                <a:ea typeface="+mn-ea"/>
                <a:cs typeface="Arial" panose="020B0604020202020204" pitchFamily="34" charset="0"/>
              </a:defRPr>
            </a:lvl1pPr>
          </a:lstStyle>
          <a:p>
            <a:r>
              <a:rPr lang="en-US"/>
              <a:t>Click to edit title slide</a:t>
            </a:r>
            <a:endParaRPr lang="en-GB"/>
          </a:p>
        </p:txBody>
      </p:sp>
      <p:sp>
        <p:nvSpPr>
          <p:cNvPr id="8" name="Text Placeholder 10">
            <a:extLst>
              <a:ext uri="{FF2B5EF4-FFF2-40B4-BE49-F238E27FC236}">
                <a16:creationId xmlns:a16="http://schemas.microsoft.com/office/drawing/2014/main" id="{1D9425AF-2B12-604C-B1AE-72E193C22CFD}"/>
              </a:ext>
            </a:extLst>
          </p:cNvPr>
          <p:cNvSpPr>
            <a:spLocks noGrp="1"/>
          </p:cNvSpPr>
          <p:nvPr>
            <p:ph type="body" sz="quarter" idx="11"/>
          </p:nvPr>
        </p:nvSpPr>
        <p:spPr>
          <a:xfrm>
            <a:off x="633412" y="4890525"/>
            <a:ext cx="6739007" cy="754614"/>
          </a:xfrm>
          <a:prstGeom prst="rect">
            <a:avLst/>
          </a:prstGeom>
        </p:spPr>
        <p:txBody>
          <a:bodyPr lIns="0" tIns="0" rIns="0" bIns="0"/>
          <a:lstStyle>
            <a:lvl1pPr marL="0" indent="0">
              <a:buFontTx/>
              <a:buNone/>
              <a:defRPr sz="1600" b="1">
                <a:latin typeface="Arial" panose="020B0604020202020204" pitchFamily="34" charset="0"/>
                <a:cs typeface="Arial" panose="020B0604020202020204" pitchFamily="34" charset="0"/>
              </a:defRPr>
            </a:lvl1pPr>
            <a:lvl2pPr marL="0" indent="0">
              <a:spcBef>
                <a:spcPts val="300"/>
              </a:spcBef>
              <a:buFontTx/>
              <a:buNone/>
              <a:defRPr sz="1600">
                <a:latin typeface="Arial" panose="020B0604020202020204" pitchFamily="34" charset="0"/>
                <a:cs typeface="Arial" panose="020B0604020202020204" pitchFamily="34" charset="0"/>
              </a:defRPr>
            </a:lvl2pPr>
            <a:lvl3pPr marL="914400" indent="0">
              <a:buFontTx/>
              <a:buNone/>
              <a:defRPr sz="1600">
                <a:latin typeface="Arial" panose="020B0604020202020204" pitchFamily="34" charset="0"/>
                <a:cs typeface="Arial" panose="020B0604020202020204" pitchFamily="34" charset="0"/>
              </a:defRPr>
            </a:lvl3pPr>
            <a:lvl4pPr marL="1371600" indent="0">
              <a:buFontTx/>
              <a:buNone/>
              <a:defRPr sz="1600">
                <a:latin typeface="Arial" panose="020B0604020202020204" pitchFamily="34" charset="0"/>
                <a:cs typeface="Arial" panose="020B0604020202020204" pitchFamily="34" charset="0"/>
              </a:defRPr>
            </a:lvl4pPr>
            <a:lvl5pPr marL="1828800" indent="0">
              <a:buFontTx/>
              <a:buNone/>
              <a:defRPr sz="16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10361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_plain ">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660EA9-5737-D747-AF85-423789FC4CC7}"/>
              </a:ext>
            </a:extLst>
          </p:cNvPr>
          <p:cNvSpPr>
            <a:spLocks noGrp="1"/>
          </p:cNvSpPr>
          <p:nvPr>
            <p:ph type="title" hasCustomPrompt="1"/>
          </p:nvPr>
        </p:nvSpPr>
        <p:spPr>
          <a:xfrm>
            <a:off x="623888" y="1907390"/>
            <a:ext cx="10515600" cy="1325563"/>
          </a:xfrm>
          <a:prstGeom prst="rect">
            <a:avLst/>
          </a:prstGeom>
        </p:spPr>
        <p:txBody>
          <a:bodyPr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a:t>Click to edit divider title</a:t>
            </a:r>
            <a:endParaRPr lang="en-US"/>
          </a:p>
        </p:txBody>
      </p:sp>
      <p:sp>
        <p:nvSpPr>
          <p:cNvPr id="4" name="Text Placeholder 3">
            <a:extLst>
              <a:ext uri="{FF2B5EF4-FFF2-40B4-BE49-F238E27FC236}">
                <a16:creationId xmlns:a16="http://schemas.microsoft.com/office/drawing/2014/main" id="{18D1FDC8-AA5D-D74A-87D8-0B1D4D6841A0}"/>
              </a:ext>
            </a:extLst>
          </p:cNvPr>
          <p:cNvSpPr>
            <a:spLocks noGrp="1"/>
          </p:cNvSpPr>
          <p:nvPr>
            <p:ph type="body" sz="quarter" idx="11"/>
          </p:nvPr>
        </p:nvSpPr>
        <p:spPr>
          <a:xfrm>
            <a:off x="623888" y="3429000"/>
            <a:ext cx="10515600" cy="1891439"/>
          </a:xfrm>
          <a:prstGeom prst="rect">
            <a:avLst/>
          </a:prstGeom>
        </p:spPr>
        <p:txBody>
          <a:bodyPr/>
          <a:lstStyle>
            <a:lvl1pPr marL="228600" indent="-2286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1552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528" userDrawn="1">
          <p15:clr>
            <a:srgbClr val="FBAE40"/>
          </p15:clr>
        </p15:guide>
        <p15:guide id="2" orient="horz" pos="4176" userDrawn="1">
          <p15:clr>
            <a:srgbClr val="FBAE40"/>
          </p15:clr>
        </p15:guide>
        <p15:guide id="3" pos="384" userDrawn="1">
          <p15:clr>
            <a:srgbClr val="FBAE40"/>
          </p15:clr>
        </p15:guide>
        <p15:guide id="4" orient="horz" pos="3672" userDrawn="1">
          <p15:clr>
            <a:srgbClr val="FBAE40"/>
          </p15:clr>
        </p15:guide>
        <p15:guide id="5" pos="729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_insert image">
    <p:spTree>
      <p:nvGrpSpPr>
        <p:cNvPr id="1" name=""/>
        <p:cNvGrpSpPr/>
        <p:nvPr/>
      </p:nvGrpSpPr>
      <p:grpSpPr>
        <a:xfrm>
          <a:off x="0" y="0"/>
          <a:ext cx="0" cy="0"/>
          <a:chOff x="0" y="0"/>
          <a:chExt cx="0" cy="0"/>
        </a:xfrm>
      </p:grpSpPr>
      <p:sp>
        <p:nvSpPr>
          <p:cNvPr id="6" name="Picture Placeholder 30">
            <a:extLst>
              <a:ext uri="{FF2B5EF4-FFF2-40B4-BE49-F238E27FC236}">
                <a16:creationId xmlns:a16="http://schemas.microsoft.com/office/drawing/2014/main" id="{450B2633-22FC-BB4E-9307-3EBE3FB673F7}"/>
              </a:ext>
            </a:extLst>
          </p:cNvPr>
          <p:cNvSpPr>
            <a:spLocks noGrp="1"/>
          </p:cNvSpPr>
          <p:nvPr>
            <p:ph type="pic" sz="quarter" idx="10"/>
          </p:nvPr>
        </p:nvSpPr>
        <p:spPr>
          <a:xfrm>
            <a:off x="4450588" y="1"/>
            <a:ext cx="7741412" cy="5602288"/>
          </a:xfrm>
          <a:prstGeom prst="rect">
            <a:avLst/>
          </a:prstGeom>
          <a:solidFill>
            <a:schemeClr val="bg1">
              <a:lumMod val="95000"/>
            </a:schemeClr>
          </a:solidFill>
        </p:spPr>
        <p:txBody>
          <a:bodyPr rtlCol="0" anchor="ctr">
            <a:normAutofit/>
          </a:bodyPr>
          <a:lstStyle>
            <a:lvl1pPr marL="0" marR="0" indent="0" algn="ctr" defTabSz="914400" rtl="0" eaLnBrk="1" fontAlgn="base" latinLnBrk="0" hangingPunct="1">
              <a:lnSpc>
                <a:spcPct val="110000"/>
              </a:lnSpc>
              <a:spcBef>
                <a:spcPts val="0"/>
              </a:spcBef>
              <a:spcAft>
                <a:spcPts val="600"/>
              </a:spcAft>
              <a:buClr>
                <a:schemeClr val="bg2"/>
              </a:buClr>
              <a:buSzTx/>
              <a:buFont typeface="Wingdings" pitchFamily="2" charset="2"/>
              <a:buNone/>
              <a:tabLst/>
              <a:defRPr>
                <a:solidFill>
                  <a:schemeClr val="bg2">
                    <a:lumMod val="60000"/>
                    <a:lumOff val="40000"/>
                  </a:schemeClr>
                </a:solidFill>
              </a:defRPr>
            </a:lvl1pPr>
          </a:lstStyle>
          <a:p>
            <a:pPr lvl="0"/>
            <a:r>
              <a:rPr lang="en-US" noProof="0"/>
              <a:t>Click icon</a:t>
            </a:r>
            <a:endParaRPr lang="en-GB" noProof="0"/>
          </a:p>
        </p:txBody>
      </p:sp>
      <p:sp>
        <p:nvSpPr>
          <p:cNvPr id="13" name="Rectangle 36">
            <a:extLst>
              <a:ext uri="{FF2B5EF4-FFF2-40B4-BE49-F238E27FC236}">
                <a16:creationId xmlns:a16="http://schemas.microsoft.com/office/drawing/2014/main" id="{5C05532A-E4A3-D141-84BB-3ECD90C08AC4}"/>
              </a:ext>
            </a:extLst>
          </p:cNvPr>
          <p:cNvSpPr txBox="1">
            <a:spLocks noChangeArrowheads="1"/>
          </p:cNvSpPr>
          <p:nvPr userDrawn="1"/>
        </p:nvSpPr>
        <p:spPr bwMode="auto">
          <a:xfrm>
            <a:off x="0" y="5602288"/>
            <a:ext cx="12192000" cy="1326896"/>
          </a:xfrm>
          <a:prstGeom prst="rect">
            <a:avLst/>
          </a:prstGeom>
          <a:solidFill>
            <a:schemeClr val="bg1"/>
          </a:solidFill>
          <a:ln>
            <a:noFill/>
          </a:ln>
        </p:spPr>
        <p:txBody>
          <a:bodyPr vert="horz" wrap="square" lIns="648000" tIns="0" rIns="180000" bIns="0" numCol="1" anchor="ctr" anchorCtr="0" compatLnSpc="1">
            <a:prstTxWarp prst="textNoShape">
              <a:avLst/>
            </a:prstTxWarp>
            <a:noAutofit/>
          </a:bodyPr>
          <a:lstStyle>
            <a:lvl1pPr algn="l" defTabSz="914400" rtl="0" eaLnBrk="1" latinLnBrk="0" hangingPunct="1">
              <a:lnSpc>
                <a:spcPct val="110000"/>
              </a:lnSpc>
              <a:spcBef>
                <a:spcPct val="0"/>
              </a:spcBef>
              <a:buNone/>
              <a:tabLst>
                <a:tab pos="2330450" algn="l"/>
              </a:tabLst>
              <a:defRPr sz="1800" b="0" kern="1200" baseline="0">
                <a:solidFill>
                  <a:schemeClr val="bg1"/>
                </a:solidFill>
                <a:latin typeface="+mn-lt"/>
                <a:ea typeface="+mj-ea"/>
                <a:cs typeface="+mj-cs"/>
              </a:defRPr>
            </a:lvl1pPr>
          </a:lstStyle>
          <a:p>
            <a:pPr fontAlgn="auto">
              <a:spcAft>
                <a:spcPts val="0"/>
              </a:spcAft>
            </a:pPr>
            <a:r>
              <a:rPr lang="en-US"/>
              <a:t>Click to edit text</a:t>
            </a:r>
            <a:endParaRPr lang="en-GB"/>
          </a:p>
        </p:txBody>
      </p:sp>
      <p:sp>
        <p:nvSpPr>
          <p:cNvPr id="7" name="Rectangle 36">
            <a:extLst>
              <a:ext uri="{FF2B5EF4-FFF2-40B4-BE49-F238E27FC236}">
                <a16:creationId xmlns:a16="http://schemas.microsoft.com/office/drawing/2014/main" id="{584A61D4-C223-F84D-B0B6-586DEFAFED2B}"/>
              </a:ext>
            </a:extLst>
          </p:cNvPr>
          <p:cNvSpPr txBox="1">
            <a:spLocks noChangeArrowheads="1"/>
          </p:cNvSpPr>
          <p:nvPr userDrawn="1"/>
        </p:nvSpPr>
        <p:spPr bwMode="auto">
          <a:xfrm>
            <a:off x="0" y="5602287"/>
            <a:ext cx="12192000" cy="1224367"/>
          </a:xfrm>
          <a:prstGeom prst="rect">
            <a:avLst/>
          </a:prstGeom>
          <a:solidFill>
            <a:schemeClr val="bg1"/>
          </a:solidFill>
          <a:ln>
            <a:noFill/>
          </a:ln>
        </p:spPr>
        <p:txBody>
          <a:bodyPr vert="horz" wrap="square" lIns="648000" tIns="0" rIns="180000" bIns="0" numCol="1" anchor="ctr" anchorCtr="0" compatLnSpc="1">
            <a:prstTxWarp prst="textNoShape">
              <a:avLst/>
            </a:prstTxWarp>
            <a:noAutofit/>
          </a:bodyPr>
          <a:lstStyle>
            <a:lvl1pPr algn="l" defTabSz="914400" rtl="0" eaLnBrk="1" latinLnBrk="0" hangingPunct="1">
              <a:lnSpc>
                <a:spcPct val="110000"/>
              </a:lnSpc>
              <a:spcBef>
                <a:spcPct val="0"/>
              </a:spcBef>
              <a:buNone/>
              <a:tabLst>
                <a:tab pos="2330450" algn="l"/>
              </a:tabLst>
              <a:defRPr sz="1800" b="0" kern="1200" baseline="0">
                <a:solidFill>
                  <a:schemeClr val="bg1"/>
                </a:solidFill>
                <a:latin typeface="+mn-lt"/>
                <a:ea typeface="+mj-ea"/>
                <a:cs typeface="+mj-cs"/>
              </a:defRPr>
            </a:lvl1pPr>
          </a:lstStyle>
          <a:p>
            <a:pPr fontAlgn="auto">
              <a:spcAft>
                <a:spcPts val="0"/>
              </a:spcAft>
            </a:pPr>
            <a:r>
              <a:rPr lang="en-US"/>
              <a:t>Click to edit text</a:t>
            </a:r>
            <a:endParaRPr lang="en-GB"/>
          </a:p>
        </p:txBody>
      </p:sp>
      <p:sp>
        <p:nvSpPr>
          <p:cNvPr id="16" name="Title 1">
            <a:extLst>
              <a:ext uri="{FF2B5EF4-FFF2-40B4-BE49-F238E27FC236}">
                <a16:creationId xmlns:a16="http://schemas.microsoft.com/office/drawing/2014/main" id="{D20F4906-A87E-3D4F-A8CD-54161FB7C0F3}"/>
              </a:ext>
            </a:extLst>
          </p:cNvPr>
          <p:cNvSpPr>
            <a:spLocks noGrp="1"/>
          </p:cNvSpPr>
          <p:nvPr>
            <p:ph type="title" hasCustomPrompt="1"/>
          </p:nvPr>
        </p:nvSpPr>
        <p:spPr>
          <a:xfrm>
            <a:off x="623888" y="2328421"/>
            <a:ext cx="3826700" cy="904532"/>
          </a:xfrm>
          <a:prstGeom prst="rect">
            <a:avLst/>
          </a:prstGeom>
        </p:spPr>
        <p:txBody>
          <a:bodyPr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a:t>Click to edit divider title</a:t>
            </a:r>
            <a:endParaRPr lang="en-US"/>
          </a:p>
        </p:txBody>
      </p:sp>
      <p:sp>
        <p:nvSpPr>
          <p:cNvPr id="14" name="TextBox 37">
            <a:extLst>
              <a:ext uri="{FF2B5EF4-FFF2-40B4-BE49-F238E27FC236}">
                <a16:creationId xmlns:a16="http://schemas.microsoft.com/office/drawing/2014/main" id="{C3178BAC-82DF-114B-AF54-826DC9C48CBE}"/>
              </a:ext>
            </a:extLst>
          </p:cNvPr>
          <p:cNvSpPr txBox="1">
            <a:spLocks noChangeArrowheads="1"/>
          </p:cNvSpPr>
          <p:nvPr userDrawn="1"/>
        </p:nvSpPr>
        <p:spPr bwMode="auto">
          <a:xfrm>
            <a:off x="10502902" y="1716088"/>
            <a:ext cx="1536699"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a:solidFill>
                  <a:schemeClr val="bg1"/>
                </a:solidFill>
                <a:cs typeface="Arial" charset="0"/>
              </a:rPr>
              <a:t>If you can read this </a:t>
            </a:r>
            <a:r>
              <a:rPr lang="en-GB" altLang="en-US" sz="1000" b="1">
                <a:solidFill>
                  <a:schemeClr val="bg1"/>
                </a:solidFill>
                <a:cs typeface="Arial" charset="0"/>
              </a:rPr>
              <a:t>Click on the icon to choose a picture </a:t>
            </a:r>
            <a:r>
              <a:rPr lang="en-GB" altLang="en-US" sz="1000">
                <a:solidFill>
                  <a:schemeClr val="bg1"/>
                </a:solidFill>
                <a:cs typeface="Arial" charset="0"/>
              </a:rPr>
              <a:t>or </a:t>
            </a:r>
            <a:br>
              <a:rPr lang="en-GB" altLang="en-US" sz="1000">
                <a:solidFill>
                  <a:schemeClr val="bg1"/>
                </a:solidFill>
                <a:cs typeface="Arial" charset="0"/>
              </a:rPr>
            </a:br>
            <a:r>
              <a:rPr lang="en-GB" altLang="en-US" sz="1000" b="1">
                <a:solidFill>
                  <a:schemeClr val="bg1"/>
                </a:solidFill>
                <a:cs typeface="Arial" charset="0"/>
              </a:rPr>
              <a:t>Reset the slide</a:t>
            </a:r>
            <a:r>
              <a:rPr lang="en-GB" altLang="en-US" sz="1000">
                <a:solidFill>
                  <a:schemeClr val="bg1"/>
                </a:solidFill>
                <a:cs typeface="Arial" charset="0"/>
              </a:rPr>
              <a:t>.</a:t>
            </a:r>
          </a:p>
          <a:p>
            <a:pPr algn="ctr" eaLnBrk="1" hangingPunct="1">
              <a:defRPr/>
            </a:pPr>
            <a:r>
              <a:rPr lang="en-GB" altLang="en-US" sz="700">
                <a:solidFill>
                  <a:schemeClr val="bg1"/>
                </a:solidFill>
                <a:cs typeface="Arial" charset="0"/>
              </a:rPr>
              <a:t>To Reset: Right click on the slide thumbnail and select ‘reset slide’ or choose the ‘Reset’ button on the ‘Home’ ribbon </a:t>
            </a:r>
            <a:br>
              <a:rPr lang="en-GB" altLang="en-US" sz="700">
                <a:solidFill>
                  <a:schemeClr val="bg1"/>
                </a:solidFill>
                <a:cs typeface="Arial" charset="0"/>
              </a:rPr>
            </a:br>
            <a:r>
              <a:rPr lang="en-GB" altLang="en-US" sz="700">
                <a:solidFill>
                  <a:schemeClr val="bg1"/>
                </a:solidFill>
                <a:cs typeface="Arial" charset="0"/>
              </a:rPr>
              <a:t>(next to the font choice box)</a:t>
            </a:r>
          </a:p>
        </p:txBody>
      </p:sp>
      <p:sp>
        <p:nvSpPr>
          <p:cNvPr id="17" name="Text Placeholder 3">
            <a:extLst>
              <a:ext uri="{FF2B5EF4-FFF2-40B4-BE49-F238E27FC236}">
                <a16:creationId xmlns:a16="http://schemas.microsoft.com/office/drawing/2014/main" id="{90DFAC21-9ED2-0448-B474-0F407158DC96}"/>
              </a:ext>
            </a:extLst>
          </p:cNvPr>
          <p:cNvSpPr>
            <a:spLocks noGrp="1"/>
          </p:cNvSpPr>
          <p:nvPr>
            <p:ph type="body" sz="quarter" idx="11"/>
          </p:nvPr>
        </p:nvSpPr>
        <p:spPr>
          <a:xfrm>
            <a:off x="623889" y="3429000"/>
            <a:ext cx="3826700" cy="1891439"/>
          </a:xfrm>
          <a:prstGeom prst="rect">
            <a:avLst/>
          </a:prstGeom>
        </p:spPr>
        <p:txBody>
          <a:bodyPr/>
          <a:lstStyle>
            <a:lvl1pPr marL="228600" indent="-2286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2" name="Picture 11" descr="A picture containing drawing&#10;&#10;Description automatically generated">
            <a:extLst>
              <a:ext uri="{FF2B5EF4-FFF2-40B4-BE49-F238E27FC236}">
                <a16:creationId xmlns:a16="http://schemas.microsoft.com/office/drawing/2014/main" id="{96234E77-92F2-9945-A3B0-20E6C31555BB}"/>
              </a:ext>
            </a:extLst>
          </p:cNvPr>
          <p:cNvPicPr>
            <a:picLocks noChangeAspect="1"/>
          </p:cNvPicPr>
          <p:nvPr userDrawn="1"/>
        </p:nvPicPr>
        <p:blipFill>
          <a:blip r:embed="rId2"/>
          <a:stretch>
            <a:fillRect/>
          </a:stretch>
        </p:blipFill>
        <p:spPr>
          <a:xfrm>
            <a:off x="9820656" y="5876197"/>
            <a:ext cx="1769423" cy="774885"/>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2B1BF9F4-9A6A-C541-8021-CD485CFA5F9B}"/>
              </a:ext>
            </a:extLst>
          </p:cNvPr>
          <p:cNvPicPr>
            <a:picLocks noChangeAspect="1"/>
          </p:cNvPicPr>
          <p:nvPr userDrawn="1"/>
        </p:nvPicPr>
        <p:blipFill>
          <a:blip r:embed="rId3"/>
          <a:stretch>
            <a:fillRect/>
          </a:stretch>
        </p:blipFill>
        <p:spPr>
          <a:xfrm>
            <a:off x="619339" y="6498321"/>
            <a:ext cx="2811370" cy="190961"/>
          </a:xfrm>
          <a:prstGeom prst="rect">
            <a:avLst/>
          </a:prstGeom>
        </p:spPr>
      </p:pic>
    </p:spTree>
    <p:extLst>
      <p:ext uri="{BB962C8B-B14F-4D97-AF65-F5344CB8AC3E}">
        <p14:creationId xmlns:p14="http://schemas.microsoft.com/office/powerpoint/2010/main" val="212660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_preset image 1">
    <p:spTree>
      <p:nvGrpSpPr>
        <p:cNvPr id="1" name=""/>
        <p:cNvGrpSpPr/>
        <p:nvPr/>
      </p:nvGrpSpPr>
      <p:grpSpPr>
        <a:xfrm>
          <a:off x="0" y="0"/>
          <a:ext cx="0" cy="0"/>
          <a:chOff x="0" y="0"/>
          <a:chExt cx="0" cy="0"/>
        </a:xfrm>
      </p:grpSpPr>
      <p:sp>
        <p:nvSpPr>
          <p:cNvPr id="13" name="Rectangle 36">
            <a:extLst>
              <a:ext uri="{FF2B5EF4-FFF2-40B4-BE49-F238E27FC236}">
                <a16:creationId xmlns:a16="http://schemas.microsoft.com/office/drawing/2014/main" id="{5C05532A-E4A3-D141-84BB-3ECD90C08AC4}"/>
              </a:ext>
            </a:extLst>
          </p:cNvPr>
          <p:cNvSpPr txBox="1">
            <a:spLocks noChangeArrowheads="1"/>
          </p:cNvSpPr>
          <p:nvPr userDrawn="1"/>
        </p:nvSpPr>
        <p:spPr bwMode="auto">
          <a:xfrm>
            <a:off x="0" y="5602288"/>
            <a:ext cx="12192000" cy="1326896"/>
          </a:xfrm>
          <a:prstGeom prst="rect">
            <a:avLst/>
          </a:prstGeom>
          <a:solidFill>
            <a:schemeClr val="bg1"/>
          </a:solidFill>
          <a:ln>
            <a:noFill/>
          </a:ln>
        </p:spPr>
        <p:txBody>
          <a:bodyPr vert="horz" wrap="square" lIns="648000" tIns="0" rIns="180000" bIns="0" numCol="1" anchor="ctr" anchorCtr="0" compatLnSpc="1">
            <a:prstTxWarp prst="textNoShape">
              <a:avLst/>
            </a:prstTxWarp>
            <a:noAutofit/>
          </a:bodyPr>
          <a:lstStyle>
            <a:lvl1pPr algn="l" defTabSz="914400" rtl="0" eaLnBrk="1" latinLnBrk="0" hangingPunct="1">
              <a:lnSpc>
                <a:spcPct val="110000"/>
              </a:lnSpc>
              <a:spcBef>
                <a:spcPct val="0"/>
              </a:spcBef>
              <a:buNone/>
              <a:tabLst>
                <a:tab pos="2330450" algn="l"/>
              </a:tabLst>
              <a:defRPr sz="1800" b="0" kern="1200" baseline="0">
                <a:solidFill>
                  <a:schemeClr val="bg1"/>
                </a:solidFill>
                <a:latin typeface="+mn-lt"/>
                <a:ea typeface="+mj-ea"/>
                <a:cs typeface="+mj-cs"/>
              </a:defRPr>
            </a:lvl1pPr>
          </a:lstStyle>
          <a:p>
            <a:pPr fontAlgn="auto">
              <a:spcAft>
                <a:spcPts val="0"/>
              </a:spcAft>
            </a:pPr>
            <a:r>
              <a:rPr lang="en-US"/>
              <a:t>Click to edit text</a:t>
            </a:r>
            <a:endParaRPr lang="en-GB"/>
          </a:p>
        </p:txBody>
      </p:sp>
      <p:pic>
        <p:nvPicPr>
          <p:cNvPr id="8" name="Picture 7" descr="cid:image001.jpg@01D57ABE.B30FCDF0">
            <a:extLst>
              <a:ext uri="{FF2B5EF4-FFF2-40B4-BE49-F238E27FC236}">
                <a16:creationId xmlns:a16="http://schemas.microsoft.com/office/drawing/2014/main" id="{14C79096-C8B5-5946-838B-C9A68FD52BFF}"/>
              </a:ext>
            </a:extLst>
          </p:cNvPr>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4462780" y="-13064"/>
            <a:ext cx="7756114" cy="5615351"/>
          </a:xfrm>
          <a:prstGeom prst="rect">
            <a:avLst/>
          </a:prstGeom>
          <a:noFill/>
          <a:ln>
            <a:noFill/>
          </a:ln>
        </p:spPr>
      </p:pic>
      <p:sp>
        <p:nvSpPr>
          <p:cNvPr id="18" name="Title 1">
            <a:extLst>
              <a:ext uri="{FF2B5EF4-FFF2-40B4-BE49-F238E27FC236}">
                <a16:creationId xmlns:a16="http://schemas.microsoft.com/office/drawing/2014/main" id="{997D18E7-9406-7D45-A50F-5CD4D7D8A26D}"/>
              </a:ext>
            </a:extLst>
          </p:cNvPr>
          <p:cNvSpPr>
            <a:spLocks noGrp="1"/>
          </p:cNvSpPr>
          <p:nvPr>
            <p:ph type="title" hasCustomPrompt="1"/>
          </p:nvPr>
        </p:nvSpPr>
        <p:spPr>
          <a:xfrm>
            <a:off x="623888" y="2328421"/>
            <a:ext cx="3826700" cy="904532"/>
          </a:xfrm>
          <a:prstGeom prst="rect">
            <a:avLst/>
          </a:prstGeom>
        </p:spPr>
        <p:txBody>
          <a:bodyPr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a:t>Click to edit divider title</a:t>
            </a:r>
            <a:endParaRPr lang="en-US"/>
          </a:p>
        </p:txBody>
      </p:sp>
      <p:sp>
        <p:nvSpPr>
          <p:cNvPr id="16" name="Text Placeholder 3">
            <a:extLst>
              <a:ext uri="{FF2B5EF4-FFF2-40B4-BE49-F238E27FC236}">
                <a16:creationId xmlns:a16="http://schemas.microsoft.com/office/drawing/2014/main" id="{8700AD3E-9768-AF44-8634-BA47B5EE820E}"/>
              </a:ext>
            </a:extLst>
          </p:cNvPr>
          <p:cNvSpPr>
            <a:spLocks noGrp="1"/>
          </p:cNvSpPr>
          <p:nvPr>
            <p:ph type="body" sz="quarter" idx="11"/>
          </p:nvPr>
        </p:nvSpPr>
        <p:spPr>
          <a:xfrm>
            <a:off x="623889" y="3429000"/>
            <a:ext cx="3826700" cy="1891439"/>
          </a:xfrm>
          <a:prstGeom prst="rect">
            <a:avLst/>
          </a:prstGeom>
        </p:spPr>
        <p:txBody>
          <a:bodyPr/>
          <a:lstStyle>
            <a:lvl1pPr marL="228600" indent="-2286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descr="A picture containing drawing&#10;&#10;Description automatically generated">
            <a:extLst>
              <a:ext uri="{FF2B5EF4-FFF2-40B4-BE49-F238E27FC236}">
                <a16:creationId xmlns:a16="http://schemas.microsoft.com/office/drawing/2014/main" id="{7333D829-55DF-4E42-8F98-408C7A806DA2}"/>
              </a:ext>
            </a:extLst>
          </p:cNvPr>
          <p:cNvPicPr>
            <a:picLocks noChangeAspect="1"/>
          </p:cNvPicPr>
          <p:nvPr userDrawn="1"/>
        </p:nvPicPr>
        <p:blipFill>
          <a:blip r:embed="rId3"/>
          <a:stretch>
            <a:fillRect/>
          </a:stretch>
        </p:blipFill>
        <p:spPr>
          <a:xfrm>
            <a:off x="9820656" y="5876197"/>
            <a:ext cx="1769423" cy="774885"/>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44ECC880-EEFB-964F-933B-8AAC7CF53D0C}"/>
              </a:ext>
            </a:extLst>
          </p:cNvPr>
          <p:cNvPicPr>
            <a:picLocks noChangeAspect="1"/>
          </p:cNvPicPr>
          <p:nvPr userDrawn="1"/>
        </p:nvPicPr>
        <p:blipFill>
          <a:blip r:embed="rId4"/>
          <a:stretch>
            <a:fillRect/>
          </a:stretch>
        </p:blipFill>
        <p:spPr>
          <a:xfrm>
            <a:off x="619339" y="6498321"/>
            <a:ext cx="2811370" cy="190961"/>
          </a:xfrm>
          <a:prstGeom prst="rect">
            <a:avLst/>
          </a:prstGeom>
        </p:spPr>
      </p:pic>
    </p:spTree>
    <p:extLst>
      <p:ext uri="{BB962C8B-B14F-4D97-AF65-F5344CB8AC3E}">
        <p14:creationId xmlns:p14="http://schemas.microsoft.com/office/powerpoint/2010/main" val="376373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_preset imag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E10E8C-241D-2B4D-AD86-0B2C1AC3190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76590" y="0"/>
            <a:ext cx="7747534" cy="5619776"/>
          </a:xfrm>
          <a:prstGeom prst="rect">
            <a:avLst/>
          </a:prstGeom>
        </p:spPr>
      </p:pic>
      <p:sp>
        <p:nvSpPr>
          <p:cNvPr id="7" name="Rectangle 36">
            <a:extLst>
              <a:ext uri="{FF2B5EF4-FFF2-40B4-BE49-F238E27FC236}">
                <a16:creationId xmlns:a16="http://schemas.microsoft.com/office/drawing/2014/main" id="{5C05532A-E4A3-D141-84BB-3ECD90C08AC4}"/>
              </a:ext>
            </a:extLst>
          </p:cNvPr>
          <p:cNvSpPr txBox="1">
            <a:spLocks noChangeArrowheads="1"/>
          </p:cNvSpPr>
          <p:nvPr userDrawn="1"/>
        </p:nvSpPr>
        <p:spPr bwMode="auto">
          <a:xfrm>
            <a:off x="0" y="5602288"/>
            <a:ext cx="12192000" cy="1326896"/>
          </a:xfrm>
          <a:prstGeom prst="rect">
            <a:avLst/>
          </a:prstGeom>
          <a:solidFill>
            <a:schemeClr val="bg1"/>
          </a:solidFill>
          <a:ln>
            <a:noFill/>
          </a:ln>
        </p:spPr>
        <p:txBody>
          <a:bodyPr vert="horz" wrap="square" lIns="648000" tIns="0" rIns="180000" bIns="0" numCol="1" anchor="ctr" anchorCtr="0" compatLnSpc="1">
            <a:prstTxWarp prst="textNoShape">
              <a:avLst/>
            </a:prstTxWarp>
            <a:noAutofit/>
          </a:bodyPr>
          <a:lstStyle>
            <a:lvl1pPr algn="l" defTabSz="914400" rtl="0" eaLnBrk="1" latinLnBrk="0" hangingPunct="1">
              <a:lnSpc>
                <a:spcPct val="110000"/>
              </a:lnSpc>
              <a:spcBef>
                <a:spcPct val="0"/>
              </a:spcBef>
              <a:buNone/>
              <a:tabLst>
                <a:tab pos="2330450" algn="l"/>
              </a:tabLst>
              <a:defRPr sz="1800" b="0" kern="1200" baseline="0">
                <a:solidFill>
                  <a:schemeClr val="bg1"/>
                </a:solidFill>
                <a:latin typeface="+mn-lt"/>
                <a:ea typeface="+mj-ea"/>
                <a:cs typeface="+mj-cs"/>
              </a:defRPr>
            </a:lvl1pPr>
          </a:lstStyle>
          <a:p>
            <a:pPr fontAlgn="auto">
              <a:spcAft>
                <a:spcPts val="0"/>
              </a:spcAft>
            </a:pPr>
            <a:r>
              <a:rPr lang="en-US"/>
              <a:t>Click to edit text</a:t>
            </a:r>
            <a:endParaRPr lang="en-GB"/>
          </a:p>
        </p:txBody>
      </p:sp>
      <p:sp>
        <p:nvSpPr>
          <p:cNvPr id="15" name="Title 1">
            <a:extLst>
              <a:ext uri="{FF2B5EF4-FFF2-40B4-BE49-F238E27FC236}">
                <a16:creationId xmlns:a16="http://schemas.microsoft.com/office/drawing/2014/main" id="{C1CA9626-F4F3-9D48-8E53-12A1CE22314B}"/>
              </a:ext>
            </a:extLst>
          </p:cNvPr>
          <p:cNvSpPr>
            <a:spLocks noGrp="1"/>
          </p:cNvSpPr>
          <p:nvPr>
            <p:ph type="title" hasCustomPrompt="1"/>
          </p:nvPr>
        </p:nvSpPr>
        <p:spPr>
          <a:xfrm>
            <a:off x="623888" y="2328421"/>
            <a:ext cx="3826700" cy="904532"/>
          </a:xfrm>
          <a:prstGeom prst="rect">
            <a:avLst/>
          </a:prstGeom>
        </p:spPr>
        <p:txBody>
          <a:bodyPr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a:t>Click to edit divider title</a:t>
            </a:r>
            <a:endParaRPr lang="en-US"/>
          </a:p>
        </p:txBody>
      </p:sp>
      <p:sp>
        <p:nvSpPr>
          <p:cNvPr id="18" name="Text Placeholder 3">
            <a:extLst>
              <a:ext uri="{FF2B5EF4-FFF2-40B4-BE49-F238E27FC236}">
                <a16:creationId xmlns:a16="http://schemas.microsoft.com/office/drawing/2014/main" id="{0C772900-5CC7-D34D-B3B4-6E451EE6A799}"/>
              </a:ext>
            </a:extLst>
          </p:cNvPr>
          <p:cNvSpPr>
            <a:spLocks noGrp="1"/>
          </p:cNvSpPr>
          <p:nvPr>
            <p:ph type="body" sz="quarter" idx="11"/>
          </p:nvPr>
        </p:nvSpPr>
        <p:spPr>
          <a:xfrm>
            <a:off x="623889" y="3429000"/>
            <a:ext cx="3826700" cy="1891439"/>
          </a:xfrm>
          <a:prstGeom prst="rect">
            <a:avLst/>
          </a:prstGeom>
        </p:spPr>
        <p:txBody>
          <a:bodyPr/>
          <a:lstStyle>
            <a:lvl1pPr marL="228600" indent="-2286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descr="A picture containing drawing&#10;&#10;Description automatically generated">
            <a:extLst>
              <a:ext uri="{FF2B5EF4-FFF2-40B4-BE49-F238E27FC236}">
                <a16:creationId xmlns:a16="http://schemas.microsoft.com/office/drawing/2014/main" id="{6DC15766-EF01-814F-BE6E-F5DA6C4B27A8}"/>
              </a:ext>
            </a:extLst>
          </p:cNvPr>
          <p:cNvPicPr>
            <a:picLocks noChangeAspect="1"/>
          </p:cNvPicPr>
          <p:nvPr userDrawn="1"/>
        </p:nvPicPr>
        <p:blipFill>
          <a:blip r:embed="rId3"/>
          <a:stretch>
            <a:fillRect/>
          </a:stretch>
        </p:blipFill>
        <p:spPr>
          <a:xfrm>
            <a:off x="9820656" y="5876197"/>
            <a:ext cx="1769423" cy="774885"/>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F5C5E91-AE84-1343-98AF-BD0C898C1954}"/>
              </a:ext>
            </a:extLst>
          </p:cNvPr>
          <p:cNvPicPr>
            <a:picLocks noChangeAspect="1"/>
          </p:cNvPicPr>
          <p:nvPr userDrawn="1"/>
        </p:nvPicPr>
        <p:blipFill>
          <a:blip r:embed="rId4"/>
          <a:stretch>
            <a:fillRect/>
          </a:stretch>
        </p:blipFill>
        <p:spPr>
          <a:xfrm>
            <a:off x="619339" y="6498321"/>
            <a:ext cx="2811370" cy="190961"/>
          </a:xfrm>
          <a:prstGeom prst="rect">
            <a:avLst/>
          </a:prstGeom>
        </p:spPr>
      </p:pic>
    </p:spTree>
    <p:extLst>
      <p:ext uri="{BB962C8B-B14F-4D97-AF65-F5344CB8AC3E}">
        <p14:creationId xmlns:p14="http://schemas.microsoft.com/office/powerpoint/2010/main" val="373894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5DCB-5BDA-9F4A-85C0-0B13D45F963F}"/>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51E98A08-C3FA-DE4F-BC84-52D4E21B88E9}"/>
              </a:ext>
            </a:extLst>
          </p:cNvPr>
          <p:cNvSpPr>
            <a:spLocks noGrp="1"/>
          </p:cNvSpPr>
          <p:nvPr>
            <p:ph type="ftr" sz="quarter" idx="10"/>
          </p:nvPr>
        </p:nvSpPr>
        <p:spPr/>
        <p:txBody>
          <a:bodyPr/>
          <a:lstStyle/>
          <a:p>
            <a:r>
              <a:rPr lang="en-GB"/>
              <a:t>exacqVision Technical Support Training</a:t>
            </a:r>
          </a:p>
        </p:txBody>
      </p:sp>
      <p:sp>
        <p:nvSpPr>
          <p:cNvPr id="4" name="Text Placeholder 4">
            <a:extLst>
              <a:ext uri="{FF2B5EF4-FFF2-40B4-BE49-F238E27FC236}">
                <a16:creationId xmlns:a16="http://schemas.microsoft.com/office/drawing/2014/main" id="{A40F704F-322A-874C-843C-B6D72331E626}"/>
              </a:ext>
            </a:extLst>
          </p:cNvPr>
          <p:cNvSpPr>
            <a:spLocks noGrp="1"/>
          </p:cNvSpPr>
          <p:nvPr>
            <p:ph type="body" sz="quarter" idx="11"/>
          </p:nvPr>
        </p:nvSpPr>
        <p:spPr>
          <a:xfrm>
            <a:off x="624419" y="1144590"/>
            <a:ext cx="7135282" cy="4833130"/>
          </a:xfrm>
          <a:prstGeom prst="rect">
            <a:avLst/>
          </a:prstGeom>
        </p:spPr>
        <p:txBody>
          <a:bodyPr r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3">
            <a:extLst>
              <a:ext uri="{FF2B5EF4-FFF2-40B4-BE49-F238E27FC236}">
                <a16:creationId xmlns:a16="http://schemas.microsoft.com/office/drawing/2014/main" id="{4CB34AD5-7D9E-0C42-80D7-3D57A7913D2C}"/>
              </a:ext>
            </a:extLst>
          </p:cNvPr>
          <p:cNvSpPr>
            <a:spLocks noGrp="1"/>
          </p:cNvSpPr>
          <p:nvPr>
            <p:ph type="pic" sz="quarter" idx="12"/>
          </p:nvPr>
        </p:nvSpPr>
        <p:spPr>
          <a:xfrm>
            <a:off x="8235950" y="1168100"/>
            <a:ext cx="3331636" cy="4784609"/>
          </a:xfrm>
          <a:prstGeom prst="rect">
            <a:avLst/>
          </a:prstGeom>
        </p:spPr>
        <p:txBody>
          <a:bodyPr anchor="ctr"/>
          <a:lstStyle>
            <a:lvl1pPr marL="0" indent="0" algn="ctr">
              <a:buNone/>
              <a:defRPr>
                <a:solidFill>
                  <a:schemeClr val="bg2"/>
                </a:solidFill>
              </a:defRPr>
            </a:lvl1pPr>
          </a:lstStyle>
          <a:p>
            <a:pPr lvl="0"/>
            <a:r>
              <a:rPr lang="en-US" noProof="0"/>
              <a:t>Click icon to add picture</a:t>
            </a:r>
            <a:endParaRPr lang="en-GB" noProof="0"/>
          </a:p>
        </p:txBody>
      </p:sp>
    </p:spTree>
    <p:extLst>
      <p:ext uri="{BB962C8B-B14F-4D97-AF65-F5344CB8AC3E}">
        <p14:creationId xmlns:p14="http://schemas.microsoft.com/office/powerpoint/2010/main" val="21061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_preset imag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0DDF19-C989-9148-B15F-8444D1694DD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64827" y="13064"/>
            <a:ext cx="7763462" cy="5585254"/>
          </a:xfrm>
          <a:prstGeom prst="rect">
            <a:avLst/>
          </a:prstGeom>
        </p:spPr>
      </p:pic>
      <p:sp>
        <p:nvSpPr>
          <p:cNvPr id="8" name="Rectangle 36">
            <a:extLst>
              <a:ext uri="{FF2B5EF4-FFF2-40B4-BE49-F238E27FC236}">
                <a16:creationId xmlns:a16="http://schemas.microsoft.com/office/drawing/2014/main" id="{4BBE6F25-0B28-6749-86D7-13A80B1087AA}"/>
              </a:ext>
            </a:extLst>
          </p:cNvPr>
          <p:cNvSpPr txBox="1">
            <a:spLocks noChangeArrowheads="1"/>
          </p:cNvSpPr>
          <p:nvPr userDrawn="1"/>
        </p:nvSpPr>
        <p:spPr bwMode="auto">
          <a:xfrm>
            <a:off x="0" y="5602288"/>
            <a:ext cx="12192000" cy="1326896"/>
          </a:xfrm>
          <a:prstGeom prst="rect">
            <a:avLst/>
          </a:prstGeom>
          <a:solidFill>
            <a:schemeClr val="bg1"/>
          </a:solidFill>
          <a:ln>
            <a:noFill/>
          </a:ln>
        </p:spPr>
        <p:txBody>
          <a:bodyPr vert="horz" wrap="square" lIns="648000" tIns="0" rIns="180000" bIns="0" numCol="1" anchor="ctr" anchorCtr="0" compatLnSpc="1">
            <a:prstTxWarp prst="textNoShape">
              <a:avLst/>
            </a:prstTxWarp>
            <a:noAutofit/>
          </a:bodyPr>
          <a:lstStyle>
            <a:lvl1pPr algn="l" defTabSz="914400" rtl="0" eaLnBrk="1" latinLnBrk="0" hangingPunct="1">
              <a:lnSpc>
                <a:spcPct val="110000"/>
              </a:lnSpc>
              <a:spcBef>
                <a:spcPct val="0"/>
              </a:spcBef>
              <a:buNone/>
              <a:tabLst>
                <a:tab pos="2330450" algn="l"/>
              </a:tabLst>
              <a:defRPr sz="1800" b="0" kern="1200" baseline="0">
                <a:solidFill>
                  <a:schemeClr val="bg1"/>
                </a:solidFill>
                <a:latin typeface="+mn-lt"/>
                <a:ea typeface="+mj-ea"/>
                <a:cs typeface="+mj-cs"/>
              </a:defRPr>
            </a:lvl1pPr>
          </a:lstStyle>
          <a:p>
            <a:pPr fontAlgn="auto">
              <a:spcAft>
                <a:spcPts val="0"/>
              </a:spcAft>
            </a:pPr>
            <a:r>
              <a:rPr lang="en-US"/>
              <a:t>Click to edit text</a:t>
            </a:r>
            <a:endParaRPr lang="en-GB"/>
          </a:p>
        </p:txBody>
      </p:sp>
      <p:sp>
        <p:nvSpPr>
          <p:cNvPr id="15" name="Title 1">
            <a:extLst>
              <a:ext uri="{FF2B5EF4-FFF2-40B4-BE49-F238E27FC236}">
                <a16:creationId xmlns:a16="http://schemas.microsoft.com/office/drawing/2014/main" id="{736953DD-A4CC-974E-9421-E6C4A6100880}"/>
              </a:ext>
            </a:extLst>
          </p:cNvPr>
          <p:cNvSpPr>
            <a:spLocks noGrp="1"/>
          </p:cNvSpPr>
          <p:nvPr>
            <p:ph type="title" hasCustomPrompt="1"/>
          </p:nvPr>
        </p:nvSpPr>
        <p:spPr>
          <a:xfrm>
            <a:off x="623888" y="2328421"/>
            <a:ext cx="3826700" cy="904532"/>
          </a:xfrm>
          <a:prstGeom prst="rect">
            <a:avLst/>
          </a:prstGeom>
        </p:spPr>
        <p:txBody>
          <a:bodyPr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a:t>Click to edit divider title</a:t>
            </a:r>
            <a:endParaRPr lang="en-US"/>
          </a:p>
        </p:txBody>
      </p:sp>
      <p:sp>
        <p:nvSpPr>
          <p:cNvPr id="14" name="Text Placeholder 3">
            <a:extLst>
              <a:ext uri="{FF2B5EF4-FFF2-40B4-BE49-F238E27FC236}">
                <a16:creationId xmlns:a16="http://schemas.microsoft.com/office/drawing/2014/main" id="{8F6776D7-D9F2-E342-9143-D0DD73155379}"/>
              </a:ext>
            </a:extLst>
          </p:cNvPr>
          <p:cNvSpPr>
            <a:spLocks noGrp="1"/>
          </p:cNvSpPr>
          <p:nvPr>
            <p:ph type="body" sz="quarter" idx="11"/>
          </p:nvPr>
        </p:nvSpPr>
        <p:spPr>
          <a:xfrm>
            <a:off x="623889" y="3429000"/>
            <a:ext cx="3826700" cy="1891439"/>
          </a:xfrm>
          <a:prstGeom prst="rect">
            <a:avLst/>
          </a:prstGeom>
        </p:spPr>
        <p:txBody>
          <a:bodyPr/>
          <a:lstStyle>
            <a:lvl1pPr marL="228600" indent="-2286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descr="A picture containing drawing&#10;&#10;Description automatically generated">
            <a:extLst>
              <a:ext uri="{FF2B5EF4-FFF2-40B4-BE49-F238E27FC236}">
                <a16:creationId xmlns:a16="http://schemas.microsoft.com/office/drawing/2014/main" id="{C6BFE639-95ED-BE4C-B08E-5C34D2575650}"/>
              </a:ext>
            </a:extLst>
          </p:cNvPr>
          <p:cNvPicPr>
            <a:picLocks noChangeAspect="1"/>
          </p:cNvPicPr>
          <p:nvPr userDrawn="1"/>
        </p:nvPicPr>
        <p:blipFill>
          <a:blip r:embed="rId3"/>
          <a:stretch>
            <a:fillRect/>
          </a:stretch>
        </p:blipFill>
        <p:spPr>
          <a:xfrm>
            <a:off x="9820656" y="5876197"/>
            <a:ext cx="1769423" cy="774885"/>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6844BB78-3810-6645-9C18-B5B5037ADC08}"/>
              </a:ext>
            </a:extLst>
          </p:cNvPr>
          <p:cNvPicPr>
            <a:picLocks noChangeAspect="1"/>
          </p:cNvPicPr>
          <p:nvPr userDrawn="1"/>
        </p:nvPicPr>
        <p:blipFill>
          <a:blip r:embed="rId4"/>
          <a:stretch>
            <a:fillRect/>
          </a:stretch>
        </p:blipFill>
        <p:spPr>
          <a:xfrm>
            <a:off x="619339" y="6498321"/>
            <a:ext cx="2811370" cy="190961"/>
          </a:xfrm>
          <a:prstGeom prst="rect">
            <a:avLst/>
          </a:prstGeom>
        </p:spPr>
      </p:pic>
    </p:spTree>
    <p:extLst>
      <p:ext uri="{BB962C8B-B14F-4D97-AF65-F5344CB8AC3E}">
        <p14:creationId xmlns:p14="http://schemas.microsoft.com/office/powerpoint/2010/main" val="21965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_preset image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A7D58A-D49A-BC47-937B-FDFB699841B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19"/>
          <a:stretch/>
        </p:blipFill>
        <p:spPr>
          <a:xfrm>
            <a:off x="4469205" y="0"/>
            <a:ext cx="7777659" cy="5602286"/>
          </a:xfrm>
          <a:prstGeom prst="rect">
            <a:avLst/>
          </a:prstGeom>
        </p:spPr>
      </p:pic>
      <p:sp>
        <p:nvSpPr>
          <p:cNvPr id="8" name="Rectangle 36">
            <a:extLst>
              <a:ext uri="{FF2B5EF4-FFF2-40B4-BE49-F238E27FC236}">
                <a16:creationId xmlns:a16="http://schemas.microsoft.com/office/drawing/2014/main" id="{C8AC1F87-10E3-6040-AD35-2217D44BC134}"/>
              </a:ext>
            </a:extLst>
          </p:cNvPr>
          <p:cNvSpPr txBox="1">
            <a:spLocks noChangeArrowheads="1"/>
          </p:cNvSpPr>
          <p:nvPr userDrawn="1"/>
        </p:nvSpPr>
        <p:spPr bwMode="auto">
          <a:xfrm>
            <a:off x="0" y="5602288"/>
            <a:ext cx="12192000" cy="1326896"/>
          </a:xfrm>
          <a:prstGeom prst="rect">
            <a:avLst/>
          </a:prstGeom>
          <a:solidFill>
            <a:schemeClr val="bg1"/>
          </a:solidFill>
          <a:ln>
            <a:noFill/>
          </a:ln>
        </p:spPr>
        <p:txBody>
          <a:bodyPr vert="horz" wrap="square" lIns="648000" tIns="0" rIns="180000" bIns="0" numCol="1" anchor="ctr" anchorCtr="0" compatLnSpc="1">
            <a:prstTxWarp prst="textNoShape">
              <a:avLst/>
            </a:prstTxWarp>
            <a:noAutofit/>
          </a:bodyPr>
          <a:lstStyle>
            <a:lvl1pPr algn="l" defTabSz="914400" rtl="0" eaLnBrk="1" latinLnBrk="0" hangingPunct="1">
              <a:lnSpc>
                <a:spcPct val="110000"/>
              </a:lnSpc>
              <a:spcBef>
                <a:spcPct val="0"/>
              </a:spcBef>
              <a:buNone/>
              <a:tabLst>
                <a:tab pos="2330450" algn="l"/>
              </a:tabLst>
              <a:defRPr sz="1800" b="0" kern="1200" baseline="0">
                <a:solidFill>
                  <a:schemeClr val="bg1"/>
                </a:solidFill>
                <a:latin typeface="+mn-lt"/>
                <a:ea typeface="+mj-ea"/>
                <a:cs typeface="+mj-cs"/>
              </a:defRPr>
            </a:lvl1pPr>
          </a:lstStyle>
          <a:p>
            <a:pPr fontAlgn="auto">
              <a:spcAft>
                <a:spcPts val="0"/>
              </a:spcAft>
            </a:pPr>
            <a:r>
              <a:rPr lang="en-US"/>
              <a:t>Click to edit text</a:t>
            </a:r>
            <a:endParaRPr lang="en-GB"/>
          </a:p>
        </p:txBody>
      </p:sp>
      <p:sp>
        <p:nvSpPr>
          <p:cNvPr id="15" name="Title 1">
            <a:extLst>
              <a:ext uri="{FF2B5EF4-FFF2-40B4-BE49-F238E27FC236}">
                <a16:creationId xmlns:a16="http://schemas.microsoft.com/office/drawing/2014/main" id="{41B5CAE0-0288-0C41-8835-C2AEDD921BFE}"/>
              </a:ext>
            </a:extLst>
          </p:cNvPr>
          <p:cNvSpPr>
            <a:spLocks noGrp="1"/>
          </p:cNvSpPr>
          <p:nvPr>
            <p:ph type="title" hasCustomPrompt="1"/>
          </p:nvPr>
        </p:nvSpPr>
        <p:spPr>
          <a:xfrm>
            <a:off x="623888" y="2328421"/>
            <a:ext cx="3826700" cy="904532"/>
          </a:xfrm>
          <a:prstGeom prst="rect">
            <a:avLst/>
          </a:prstGeom>
        </p:spPr>
        <p:txBody>
          <a:bodyPr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a:t>Click to edit divider title</a:t>
            </a:r>
            <a:endParaRPr lang="en-US"/>
          </a:p>
        </p:txBody>
      </p:sp>
      <p:sp>
        <p:nvSpPr>
          <p:cNvPr id="14" name="Text Placeholder 3">
            <a:extLst>
              <a:ext uri="{FF2B5EF4-FFF2-40B4-BE49-F238E27FC236}">
                <a16:creationId xmlns:a16="http://schemas.microsoft.com/office/drawing/2014/main" id="{2FE50C11-38ED-3644-9A09-150985F81A06}"/>
              </a:ext>
            </a:extLst>
          </p:cNvPr>
          <p:cNvSpPr>
            <a:spLocks noGrp="1"/>
          </p:cNvSpPr>
          <p:nvPr>
            <p:ph type="body" sz="quarter" idx="11"/>
          </p:nvPr>
        </p:nvSpPr>
        <p:spPr>
          <a:xfrm>
            <a:off x="623889" y="3429000"/>
            <a:ext cx="3826700" cy="1891439"/>
          </a:xfrm>
          <a:prstGeom prst="rect">
            <a:avLst/>
          </a:prstGeom>
        </p:spPr>
        <p:txBody>
          <a:bodyPr/>
          <a:lstStyle>
            <a:lvl1pPr marL="228600" indent="-2286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descr="A picture containing drawing&#10;&#10;Description automatically generated">
            <a:extLst>
              <a:ext uri="{FF2B5EF4-FFF2-40B4-BE49-F238E27FC236}">
                <a16:creationId xmlns:a16="http://schemas.microsoft.com/office/drawing/2014/main" id="{601ED135-E795-5B41-833D-72FC01A849CC}"/>
              </a:ext>
            </a:extLst>
          </p:cNvPr>
          <p:cNvPicPr>
            <a:picLocks noChangeAspect="1"/>
          </p:cNvPicPr>
          <p:nvPr userDrawn="1"/>
        </p:nvPicPr>
        <p:blipFill>
          <a:blip r:embed="rId3"/>
          <a:stretch>
            <a:fillRect/>
          </a:stretch>
        </p:blipFill>
        <p:spPr>
          <a:xfrm>
            <a:off x="9820656" y="5876197"/>
            <a:ext cx="1769423" cy="774885"/>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F073A565-59C3-D842-9024-66CA1C3C10AA}"/>
              </a:ext>
            </a:extLst>
          </p:cNvPr>
          <p:cNvPicPr>
            <a:picLocks noChangeAspect="1"/>
          </p:cNvPicPr>
          <p:nvPr userDrawn="1"/>
        </p:nvPicPr>
        <p:blipFill>
          <a:blip r:embed="rId4"/>
          <a:stretch>
            <a:fillRect/>
          </a:stretch>
        </p:blipFill>
        <p:spPr>
          <a:xfrm>
            <a:off x="619339" y="6498321"/>
            <a:ext cx="2811370" cy="190961"/>
          </a:xfrm>
          <a:prstGeom prst="rect">
            <a:avLst/>
          </a:prstGeom>
        </p:spPr>
      </p:pic>
    </p:spTree>
    <p:extLst>
      <p:ext uri="{BB962C8B-B14F-4D97-AF65-F5344CB8AC3E}">
        <p14:creationId xmlns:p14="http://schemas.microsoft.com/office/powerpoint/2010/main" val="164259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_preset image 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1ED7328-62C1-F642-9C3F-8C69F169E82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73447" y="0"/>
            <a:ext cx="7768281" cy="5602287"/>
          </a:xfrm>
          <a:prstGeom prst="rect">
            <a:avLst/>
          </a:prstGeom>
        </p:spPr>
      </p:pic>
      <p:sp>
        <p:nvSpPr>
          <p:cNvPr id="8" name="Rectangle 36">
            <a:extLst>
              <a:ext uri="{FF2B5EF4-FFF2-40B4-BE49-F238E27FC236}">
                <a16:creationId xmlns:a16="http://schemas.microsoft.com/office/drawing/2014/main" id="{CFA0254A-8435-854F-9710-D77D06CD2EE0}"/>
              </a:ext>
            </a:extLst>
          </p:cNvPr>
          <p:cNvSpPr txBox="1">
            <a:spLocks noChangeArrowheads="1"/>
          </p:cNvSpPr>
          <p:nvPr userDrawn="1"/>
        </p:nvSpPr>
        <p:spPr bwMode="auto">
          <a:xfrm>
            <a:off x="0" y="5602288"/>
            <a:ext cx="12192000" cy="1326896"/>
          </a:xfrm>
          <a:prstGeom prst="rect">
            <a:avLst/>
          </a:prstGeom>
          <a:solidFill>
            <a:schemeClr val="bg1"/>
          </a:solidFill>
          <a:ln>
            <a:noFill/>
          </a:ln>
        </p:spPr>
        <p:txBody>
          <a:bodyPr vert="horz" wrap="square" lIns="648000" tIns="0" rIns="180000" bIns="0" numCol="1" anchor="ctr" anchorCtr="0" compatLnSpc="1">
            <a:prstTxWarp prst="textNoShape">
              <a:avLst/>
            </a:prstTxWarp>
            <a:noAutofit/>
          </a:bodyPr>
          <a:lstStyle>
            <a:lvl1pPr algn="l" defTabSz="914400" rtl="0" eaLnBrk="1" latinLnBrk="0" hangingPunct="1">
              <a:lnSpc>
                <a:spcPct val="110000"/>
              </a:lnSpc>
              <a:spcBef>
                <a:spcPct val="0"/>
              </a:spcBef>
              <a:buNone/>
              <a:tabLst>
                <a:tab pos="2330450" algn="l"/>
              </a:tabLst>
              <a:defRPr sz="1800" b="0" kern="1200" baseline="0">
                <a:solidFill>
                  <a:schemeClr val="bg1"/>
                </a:solidFill>
                <a:latin typeface="+mn-lt"/>
                <a:ea typeface="+mj-ea"/>
                <a:cs typeface="+mj-cs"/>
              </a:defRPr>
            </a:lvl1pPr>
          </a:lstStyle>
          <a:p>
            <a:pPr fontAlgn="auto">
              <a:spcAft>
                <a:spcPts val="0"/>
              </a:spcAft>
            </a:pPr>
            <a:r>
              <a:rPr lang="en-US"/>
              <a:t>Click to edit text</a:t>
            </a:r>
            <a:endParaRPr lang="en-GB"/>
          </a:p>
        </p:txBody>
      </p:sp>
      <p:sp>
        <p:nvSpPr>
          <p:cNvPr id="15" name="Title 1">
            <a:extLst>
              <a:ext uri="{FF2B5EF4-FFF2-40B4-BE49-F238E27FC236}">
                <a16:creationId xmlns:a16="http://schemas.microsoft.com/office/drawing/2014/main" id="{8E503061-7F79-D442-B3C9-77804AF227AC}"/>
              </a:ext>
            </a:extLst>
          </p:cNvPr>
          <p:cNvSpPr>
            <a:spLocks noGrp="1"/>
          </p:cNvSpPr>
          <p:nvPr>
            <p:ph type="title" hasCustomPrompt="1"/>
          </p:nvPr>
        </p:nvSpPr>
        <p:spPr>
          <a:xfrm>
            <a:off x="623888" y="2328421"/>
            <a:ext cx="3826700" cy="904532"/>
          </a:xfrm>
          <a:prstGeom prst="rect">
            <a:avLst/>
          </a:prstGeom>
        </p:spPr>
        <p:txBody>
          <a:bodyPr anchor="b" anchorCtr="0"/>
          <a:lstStyle>
            <a:lvl1pPr>
              <a:defRPr sz="2800" b="0">
                <a:solidFill>
                  <a:schemeClr val="bg1"/>
                </a:solidFill>
                <a:latin typeface="Arial" panose="020B0604020202020204" pitchFamily="34" charset="0"/>
                <a:cs typeface="Arial" panose="020B0604020202020204" pitchFamily="34" charset="0"/>
              </a:defRPr>
            </a:lvl1pPr>
          </a:lstStyle>
          <a:p>
            <a:r>
              <a:rPr lang="en-GB"/>
              <a:t>Click to edit divider title</a:t>
            </a:r>
            <a:endParaRPr lang="en-US"/>
          </a:p>
        </p:txBody>
      </p:sp>
      <p:sp>
        <p:nvSpPr>
          <p:cNvPr id="13" name="Text Placeholder 3">
            <a:extLst>
              <a:ext uri="{FF2B5EF4-FFF2-40B4-BE49-F238E27FC236}">
                <a16:creationId xmlns:a16="http://schemas.microsoft.com/office/drawing/2014/main" id="{6DC391A9-5E99-094C-A078-954668107B5E}"/>
              </a:ext>
            </a:extLst>
          </p:cNvPr>
          <p:cNvSpPr>
            <a:spLocks noGrp="1"/>
          </p:cNvSpPr>
          <p:nvPr>
            <p:ph type="body" sz="quarter" idx="11"/>
          </p:nvPr>
        </p:nvSpPr>
        <p:spPr>
          <a:xfrm>
            <a:off x="623889" y="3429000"/>
            <a:ext cx="3826700" cy="1891439"/>
          </a:xfrm>
          <a:prstGeom prst="rect">
            <a:avLst/>
          </a:prstGeom>
        </p:spPr>
        <p:txBody>
          <a:bodyPr/>
          <a:lstStyle>
            <a:lvl1pPr marL="228600" indent="-228600">
              <a:buFont typeface="Wingdings" pitchFamily="2" charset="2"/>
              <a:buChar char="§"/>
              <a:defRPr sz="1800">
                <a:solidFill>
                  <a:schemeClr val="bg1"/>
                </a:solidFill>
                <a:latin typeface="Arial" panose="020B0604020202020204" pitchFamily="34" charset="0"/>
                <a:cs typeface="Arial" panose="020B0604020202020204" pitchFamily="34" charset="0"/>
              </a:defRPr>
            </a:lvl1pPr>
            <a:lvl2pPr marL="6858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2pPr>
            <a:lvl3pPr marL="11430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3pPr>
            <a:lvl4pPr marL="1600200" indent="-228600">
              <a:buFont typeface="Wingdings" pitchFamily="2" charset="2"/>
              <a:buChar char="§"/>
              <a:defRPr sz="1600">
                <a:solidFill>
                  <a:schemeClr val="bg1"/>
                </a:solidFill>
                <a:latin typeface="Arial" panose="020B0604020202020204" pitchFamily="34" charset="0"/>
                <a:cs typeface="Arial" panose="020B0604020202020204" pitchFamily="34" charset="0"/>
              </a:defRPr>
            </a:lvl4pPr>
            <a:lvl5pPr marL="2057400" indent="-228600">
              <a:buFont typeface="Wingdings" pitchFamily="2" charset="2"/>
              <a:buChar char="§"/>
              <a:defRPr sz="1400">
                <a:solidFill>
                  <a:schemeClr val="bg1"/>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descr="A picture containing drawing&#10;&#10;Description automatically generated">
            <a:extLst>
              <a:ext uri="{FF2B5EF4-FFF2-40B4-BE49-F238E27FC236}">
                <a16:creationId xmlns:a16="http://schemas.microsoft.com/office/drawing/2014/main" id="{2EFDDC4F-223E-1A40-9FDF-57B1BB8AE449}"/>
              </a:ext>
            </a:extLst>
          </p:cNvPr>
          <p:cNvPicPr>
            <a:picLocks noChangeAspect="1"/>
          </p:cNvPicPr>
          <p:nvPr userDrawn="1"/>
        </p:nvPicPr>
        <p:blipFill>
          <a:blip r:embed="rId3"/>
          <a:stretch>
            <a:fillRect/>
          </a:stretch>
        </p:blipFill>
        <p:spPr>
          <a:xfrm>
            <a:off x="9820656" y="5876197"/>
            <a:ext cx="1769423" cy="774885"/>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FC79454B-CAF2-1742-B4BA-689FE9F14953}"/>
              </a:ext>
            </a:extLst>
          </p:cNvPr>
          <p:cNvPicPr>
            <a:picLocks noChangeAspect="1"/>
          </p:cNvPicPr>
          <p:nvPr userDrawn="1"/>
        </p:nvPicPr>
        <p:blipFill>
          <a:blip r:embed="rId4"/>
          <a:stretch>
            <a:fillRect/>
          </a:stretch>
        </p:blipFill>
        <p:spPr>
          <a:xfrm>
            <a:off x="619339" y="6498321"/>
            <a:ext cx="2811370" cy="190961"/>
          </a:xfrm>
          <a:prstGeom prst="rect">
            <a:avLst/>
          </a:prstGeom>
        </p:spPr>
      </p:pic>
    </p:spTree>
    <p:extLst>
      <p:ext uri="{BB962C8B-B14F-4D97-AF65-F5344CB8AC3E}">
        <p14:creationId xmlns:p14="http://schemas.microsoft.com/office/powerpoint/2010/main" val="144920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D5139-1CF6-4218-946A-7DA099BC51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821C8C-1FA4-4184-8C4B-80A0802B5FB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2727AB4B-47FA-45F7-B89B-90A51E035E75}"/>
              </a:ext>
            </a:extLst>
          </p:cNvPr>
          <p:cNvSpPr>
            <a:spLocks noGrp="1"/>
          </p:cNvSpPr>
          <p:nvPr>
            <p:ph type="sldNum" sz="quarter" idx="10"/>
          </p:nvPr>
        </p:nvSpPr>
        <p:spPr/>
        <p:txBody>
          <a:bodyPr/>
          <a:lstStyle/>
          <a:p>
            <a:fld id="{E99A2CF1-F191-1D44-8B5B-0615DD3BCF71}" type="slidenum">
              <a:rPr lang="en-US" smtClean="0"/>
              <a:t>‹#›</a:t>
            </a:fld>
            <a:endParaRPr lang="en-US"/>
          </a:p>
        </p:txBody>
      </p:sp>
    </p:spTree>
    <p:extLst>
      <p:ext uri="{BB962C8B-B14F-4D97-AF65-F5344CB8AC3E}">
        <p14:creationId xmlns:p14="http://schemas.microsoft.com/office/powerpoint/2010/main" val="147028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4" name="Rectangle 37"/>
          <p:cNvSpPr>
            <a:spLocks noGrp="1" noChangeArrowheads="1"/>
          </p:cNvSpPr>
          <p:nvPr>
            <p:ph type="subTitle" sz="quarter" idx="1"/>
          </p:nvPr>
        </p:nvSpPr>
        <p:spPr>
          <a:xfrm>
            <a:off x="633945" y="288928"/>
            <a:ext cx="10562167" cy="277813"/>
          </a:xfrm>
          <a:prstGeom prst="rect">
            <a:avLst/>
          </a:prstGeom>
        </p:spPr>
        <p:txBody>
          <a:bodyPr/>
          <a:lstStyle>
            <a:lvl1pPr marL="0" indent="0">
              <a:lnSpc>
                <a:spcPct val="100000"/>
              </a:lnSpc>
              <a:spcBef>
                <a:spcPct val="0"/>
              </a:spcBef>
              <a:spcAft>
                <a:spcPts val="0"/>
              </a:spcAft>
              <a:buNone/>
              <a:defRPr sz="1400" b="0">
                <a:solidFill>
                  <a:schemeClr val="tx1"/>
                </a:solidFill>
              </a:defRPr>
            </a:lvl1pPr>
          </a:lstStyle>
          <a:p>
            <a:r>
              <a:rPr lang="en-US"/>
              <a:t>Click to edit Master subtitle style</a:t>
            </a:r>
            <a:endParaRPr lang="en-GB"/>
          </a:p>
        </p:txBody>
      </p:sp>
      <p:sp>
        <p:nvSpPr>
          <p:cNvPr id="5" name="Text Placeholder 22"/>
          <p:cNvSpPr>
            <a:spLocks noGrp="1"/>
          </p:cNvSpPr>
          <p:nvPr>
            <p:ph type="body" sz="quarter" idx="11"/>
          </p:nvPr>
        </p:nvSpPr>
        <p:spPr>
          <a:xfrm>
            <a:off x="633942" y="5340210"/>
            <a:ext cx="6629644" cy="839322"/>
          </a:xfrm>
          <a:prstGeom prst="rect">
            <a:avLst/>
          </a:prstGeom>
        </p:spPr>
        <p:txBody>
          <a:bodyPr lIns="0" rIns="0"/>
          <a:lstStyle>
            <a:lvl1pPr marL="0" indent="0">
              <a:spcAft>
                <a:spcPts val="0"/>
              </a:spcAft>
              <a:buNone/>
              <a:defRPr sz="1600" b="1">
                <a:solidFill>
                  <a:schemeClr val="tx1"/>
                </a:solidFill>
              </a:defRPr>
            </a:lvl1pPr>
            <a:lvl2pPr marL="0" indent="1588">
              <a:spcAft>
                <a:spcPts val="0"/>
              </a:spcAft>
              <a:buNone/>
              <a:defRPr sz="1400" i="1" baseline="0">
                <a:solidFill>
                  <a:schemeClr val="tx1"/>
                </a:solidFill>
              </a:defRPr>
            </a:lvl2pPr>
            <a:lvl3pPr marL="180975" indent="-179388">
              <a:spcAft>
                <a:spcPts val="0"/>
              </a:spcAft>
              <a:defRPr/>
            </a:lvl3pPr>
            <a:lvl4pPr marL="361950" indent="-179388">
              <a:defRPr/>
            </a:lvl4pPr>
            <a:lvl5pPr marL="542925" indent="-179388">
              <a:defRPr/>
            </a:lvl5pPr>
            <a:lvl6pPr marL="714375" indent="-179388">
              <a:defRPr/>
            </a:lvl6pPr>
            <a:lvl7pPr marL="895350" indent="-160338">
              <a:spcBef>
                <a:spcPts val="0"/>
              </a:spcBef>
              <a:buSzPct val="80000"/>
              <a:defRPr sz="1200"/>
            </a:lvl7pPr>
          </a:lstStyle>
          <a:p>
            <a:pPr lvl="0"/>
            <a:r>
              <a:rPr lang="en-US"/>
              <a:t>Click to edit Master text styles</a:t>
            </a:r>
          </a:p>
          <a:p>
            <a:pPr lvl="1"/>
            <a:r>
              <a:rPr lang="en-US"/>
              <a:t>Second level</a:t>
            </a:r>
          </a:p>
        </p:txBody>
      </p:sp>
      <p:sp>
        <p:nvSpPr>
          <p:cNvPr id="9" name="TextBox 8"/>
          <p:cNvSpPr txBox="1">
            <a:spLocks noChangeArrowheads="1"/>
          </p:cNvSpPr>
          <p:nvPr userDrawn="1"/>
        </p:nvSpPr>
        <p:spPr bwMode="auto">
          <a:xfrm>
            <a:off x="10502902" y="2863853"/>
            <a:ext cx="1536700"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a:solidFill>
                  <a:schemeClr val="bg1"/>
                </a:solidFill>
                <a:cs typeface="Arial" charset="0"/>
              </a:rPr>
              <a:t>If you can read this </a:t>
            </a:r>
            <a:r>
              <a:rPr lang="en-GB" altLang="en-US" sz="1000" b="1">
                <a:solidFill>
                  <a:schemeClr val="bg1"/>
                </a:solidFill>
                <a:cs typeface="Arial" charset="0"/>
              </a:rPr>
              <a:t>Click on the icon to choose a picture </a:t>
            </a:r>
            <a:r>
              <a:rPr lang="en-GB" altLang="en-US" sz="1000">
                <a:solidFill>
                  <a:schemeClr val="bg1"/>
                </a:solidFill>
                <a:cs typeface="Arial" charset="0"/>
              </a:rPr>
              <a:t>or </a:t>
            </a:r>
            <a:br>
              <a:rPr lang="en-GB" altLang="en-US" sz="1000">
                <a:solidFill>
                  <a:schemeClr val="bg1"/>
                </a:solidFill>
                <a:cs typeface="Arial" charset="0"/>
              </a:rPr>
            </a:br>
            <a:r>
              <a:rPr lang="en-GB" altLang="en-US" sz="1000" b="1">
                <a:solidFill>
                  <a:schemeClr val="bg1"/>
                </a:solidFill>
                <a:cs typeface="Arial" charset="0"/>
              </a:rPr>
              <a:t>Reset the slide</a:t>
            </a:r>
            <a:r>
              <a:rPr lang="en-GB" altLang="en-US" sz="1000">
                <a:solidFill>
                  <a:schemeClr val="bg1"/>
                </a:solidFill>
                <a:cs typeface="Arial" charset="0"/>
              </a:rPr>
              <a:t>.</a:t>
            </a:r>
          </a:p>
          <a:p>
            <a:pPr algn="ctr" eaLnBrk="1" hangingPunct="1">
              <a:defRPr/>
            </a:pPr>
            <a:r>
              <a:rPr lang="en-GB" altLang="en-US" sz="700">
                <a:solidFill>
                  <a:schemeClr val="bg1"/>
                </a:solidFill>
                <a:cs typeface="Arial" charset="0"/>
              </a:rPr>
              <a:t>To Reset: Right click on the slide thumbnail and select ‘reset slide’ or choose the ‘Reset’ button on the ‘Home’ ribbon </a:t>
            </a:r>
            <a:br>
              <a:rPr lang="en-GB" altLang="en-US" sz="700">
                <a:solidFill>
                  <a:schemeClr val="bg1"/>
                </a:solidFill>
                <a:cs typeface="Arial" charset="0"/>
              </a:rPr>
            </a:br>
            <a:r>
              <a:rPr lang="en-GB" altLang="en-US" sz="700">
                <a:solidFill>
                  <a:schemeClr val="bg1"/>
                </a:solidFill>
                <a:cs typeface="Arial" charset="0"/>
              </a:rPr>
              <a:t>(next to the font choice box)</a:t>
            </a:r>
          </a:p>
        </p:txBody>
      </p:sp>
      <p:sp>
        <p:nvSpPr>
          <p:cNvPr id="10" name="TextBox 35"/>
          <p:cNvSpPr txBox="1">
            <a:spLocks noChangeArrowheads="1"/>
          </p:cNvSpPr>
          <p:nvPr userDrawn="1"/>
        </p:nvSpPr>
        <p:spPr bwMode="auto">
          <a:xfrm>
            <a:off x="171451" y="2863853"/>
            <a:ext cx="1536700"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a:solidFill>
                  <a:schemeClr val="bg1"/>
                </a:solidFill>
                <a:cs typeface="Arial" charset="0"/>
              </a:rPr>
              <a:t>If you can read this </a:t>
            </a:r>
            <a:r>
              <a:rPr lang="en-GB" altLang="en-US" sz="1000" b="1">
                <a:solidFill>
                  <a:schemeClr val="bg1"/>
                </a:solidFill>
                <a:cs typeface="Arial" charset="0"/>
              </a:rPr>
              <a:t>Click on the icon to choose a picture </a:t>
            </a:r>
            <a:r>
              <a:rPr lang="en-GB" altLang="en-US" sz="1000">
                <a:solidFill>
                  <a:schemeClr val="bg1"/>
                </a:solidFill>
                <a:cs typeface="Arial" charset="0"/>
              </a:rPr>
              <a:t>or </a:t>
            </a:r>
            <a:br>
              <a:rPr lang="en-GB" altLang="en-US" sz="1000">
                <a:solidFill>
                  <a:schemeClr val="bg1"/>
                </a:solidFill>
                <a:cs typeface="Arial" charset="0"/>
              </a:rPr>
            </a:br>
            <a:r>
              <a:rPr lang="en-GB" altLang="en-US" sz="1000" b="1">
                <a:solidFill>
                  <a:schemeClr val="bg1"/>
                </a:solidFill>
                <a:cs typeface="Arial" charset="0"/>
              </a:rPr>
              <a:t>Reset the slide</a:t>
            </a:r>
            <a:r>
              <a:rPr lang="en-GB" altLang="en-US" sz="1000">
                <a:solidFill>
                  <a:schemeClr val="bg1"/>
                </a:solidFill>
                <a:cs typeface="Arial" charset="0"/>
              </a:rPr>
              <a:t>.</a:t>
            </a:r>
          </a:p>
          <a:p>
            <a:pPr algn="ctr" eaLnBrk="1" hangingPunct="1">
              <a:defRPr/>
            </a:pPr>
            <a:r>
              <a:rPr lang="en-GB" altLang="en-US" sz="700">
                <a:solidFill>
                  <a:schemeClr val="bg1"/>
                </a:solidFill>
                <a:cs typeface="Arial" charset="0"/>
              </a:rPr>
              <a:t>To Reset: Right click on the slide thumbnail and select ‘reset slide’ or choose the ‘Reset’ button on the ‘Home’ ribbon </a:t>
            </a:r>
            <a:br>
              <a:rPr lang="en-GB" altLang="en-US" sz="700">
                <a:solidFill>
                  <a:schemeClr val="bg1"/>
                </a:solidFill>
                <a:cs typeface="Arial" charset="0"/>
              </a:rPr>
            </a:br>
            <a:r>
              <a:rPr lang="en-GB" altLang="en-US" sz="700">
                <a:solidFill>
                  <a:schemeClr val="bg1"/>
                </a:solidFill>
                <a:cs typeface="Arial" charset="0"/>
              </a:rPr>
              <a:t>(next to the font choice box)</a:t>
            </a:r>
          </a:p>
        </p:txBody>
      </p:sp>
      <p:sp>
        <p:nvSpPr>
          <p:cNvPr id="6" name="Picture Placeholder 33"/>
          <p:cNvSpPr>
            <a:spLocks noGrp="1"/>
          </p:cNvSpPr>
          <p:nvPr>
            <p:ph type="pic" sz="quarter" idx="10"/>
          </p:nvPr>
        </p:nvSpPr>
        <p:spPr>
          <a:xfrm>
            <a:off x="-1" y="1716088"/>
            <a:ext cx="12192001" cy="3430800"/>
          </a:xfrm>
          <a:prstGeom prst="rect">
            <a:avLst/>
          </a:prstGeom>
          <a:effectLst/>
        </p:spPr>
        <p:txBody>
          <a:bodyPr rtlCol="0" anchor="ctr">
            <a:normAutofit/>
          </a:bodyPr>
          <a:lstStyle>
            <a:lvl1pPr marL="0" indent="0" algn="ctr">
              <a:buNone/>
              <a:defRPr>
                <a:solidFill>
                  <a:schemeClr val="bg2">
                    <a:lumMod val="60000"/>
                    <a:lumOff val="40000"/>
                  </a:schemeClr>
                </a:solidFill>
              </a:defRPr>
            </a:lvl1pPr>
          </a:lstStyle>
          <a:p>
            <a:pPr lvl="0"/>
            <a:r>
              <a:rPr lang="en-US" noProof="0"/>
              <a:t>Click icon to add picture</a:t>
            </a:r>
            <a:endParaRPr lang="en-GB" noProof="0"/>
          </a:p>
        </p:txBody>
      </p:sp>
      <p:sp>
        <p:nvSpPr>
          <p:cNvPr id="8" name="Title 1"/>
          <p:cNvSpPr>
            <a:spLocks noGrp="1"/>
          </p:cNvSpPr>
          <p:nvPr>
            <p:ph type="title"/>
          </p:nvPr>
        </p:nvSpPr>
        <p:spPr>
          <a:xfrm>
            <a:off x="633944" y="644950"/>
            <a:ext cx="10943167" cy="966365"/>
          </a:xfrm>
        </p:spPr>
        <p:txBody>
          <a:bodyPr/>
          <a:lstStyle>
            <a:lvl1pPr>
              <a:defRPr sz="3200"/>
            </a:lvl1pPr>
          </a:lstStyle>
          <a:p>
            <a:r>
              <a:rPr lang="en-US"/>
              <a:t>Click to edit Master title style</a:t>
            </a:r>
            <a:endParaRPr lang="en-GB"/>
          </a:p>
        </p:txBody>
      </p:sp>
      <p:grpSp>
        <p:nvGrpSpPr>
          <p:cNvPr id="12" name="Group 37"/>
          <p:cNvGrpSpPr>
            <a:grpSpLocks/>
          </p:cNvGrpSpPr>
          <p:nvPr userDrawn="1"/>
        </p:nvGrpSpPr>
        <p:grpSpPr bwMode="white">
          <a:xfrm>
            <a:off x="-753534" y="0"/>
            <a:ext cx="654051" cy="6865938"/>
            <a:chOff x="-565302" y="0"/>
            <a:chExt cx="490967" cy="6865432"/>
          </a:xfrm>
        </p:grpSpPr>
        <p:sp>
          <p:nvSpPr>
            <p:cNvPr id="13" name="Rectangle 12"/>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4" name="Group 13"/>
            <p:cNvGrpSpPr>
              <a:grpSpLocks/>
            </p:cNvGrpSpPr>
            <p:nvPr userDrawn="1"/>
          </p:nvGrpSpPr>
          <p:grpSpPr bwMode="white">
            <a:xfrm>
              <a:off x="-307801" y="1143000"/>
              <a:ext cx="233465" cy="4572000"/>
              <a:chOff x="-361009" y="1143000"/>
              <a:chExt cx="286674" cy="4572000"/>
            </a:xfrm>
          </p:grpSpPr>
          <p:cxnSp>
            <p:nvCxnSpPr>
              <p:cNvPr id="29" name="Straight Connector 28"/>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28"/>
            <p:cNvGrpSpPr>
              <a:grpSpLocks/>
            </p:cNvGrpSpPr>
            <p:nvPr userDrawn="1"/>
          </p:nvGrpSpPr>
          <p:grpSpPr bwMode="white">
            <a:xfrm>
              <a:off x="-307801" y="0"/>
              <a:ext cx="233466" cy="6865432"/>
              <a:chOff x="-564989" y="0"/>
              <a:chExt cx="490654" cy="6865432"/>
            </a:xfrm>
          </p:grpSpPr>
          <p:cxnSp>
            <p:nvCxnSpPr>
              <p:cNvPr id="23" name="Straight Connector 22"/>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a:spLocks noChangeArrowheads="1"/>
            </p:cNvSpPr>
            <p:nvPr userDrawn="1"/>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17" name="TextBox 16"/>
            <p:cNvSpPr txBox="1">
              <a:spLocks noChangeArrowheads="1"/>
            </p:cNvSpPr>
            <p:nvPr userDrawn="1"/>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18" name="TextBox 17"/>
            <p:cNvSpPr txBox="1">
              <a:spLocks noChangeArrowheads="1"/>
            </p:cNvSpPr>
            <p:nvPr userDrawn="1"/>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19" name="TextBox 18"/>
            <p:cNvSpPr txBox="1">
              <a:spLocks noChangeArrowheads="1"/>
            </p:cNvSpPr>
            <p:nvPr userDrawn="1"/>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0" name="TextBox 19"/>
            <p:cNvSpPr txBox="1">
              <a:spLocks noChangeArrowheads="1"/>
            </p:cNvSpPr>
            <p:nvPr userDrawn="1"/>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1" name="TextBox 20"/>
            <p:cNvSpPr txBox="1">
              <a:spLocks noChangeArrowheads="1"/>
            </p:cNvSpPr>
            <p:nvPr userDrawn="1"/>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2" name="TextBox 21"/>
            <p:cNvSpPr txBox="1">
              <a:spLocks noChangeArrowheads="1"/>
            </p:cNvSpPr>
            <p:nvPr userDrawn="1"/>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grpSp>
        <p:nvGrpSpPr>
          <p:cNvPr id="40" name="Group 39"/>
          <p:cNvGrpSpPr/>
          <p:nvPr userDrawn="1"/>
        </p:nvGrpSpPr>
        <p:grpSpPr bwMode="white">
          <a:xfrm>
            <a:off x="4" y="-325436"/>
            <a:ext cx="12192000" cy="233362"/>
            <a:chOff x="3" y="-325436"/>
            <a:chExt cx="9144000" cy="233362"/>
          </a:xfrm>
        </p:grpSpPr>
        <p:sp>
          <p:nvSpPr>
            <p:cNvPr id="41" name="Rectangle 40"/>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2" name="Straight Connector 41"/>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7" name="Picture 36" descr="A picture containing drawing&#10;&#10;Description automatically generated">
            <a:extLst>
              <a:ext uri="{FF2B5EF4-FFF2-40B4-BE49-F238E27FC236}">
                <a16:creationId xmlns:a16="http://schemas.microsoft.com/office/drawing/2014/main" id="{0FEE1523-1465-B146-BD05-7A8670A4DA23}"/>
              </a:ext>
            </a:extLst>
          </p:cNvPr>
          <p:cNvPicPr>
            <a:picLocks noChangeAspect="1"/>
          </p:cNvPicPr>
          <p:nvPr userDrawn="1"/>
        </p:nvPicPr>
        <p:blipFill>
          <a:blip r:embed="rId2"/>
          <a:stretch>
            <a:fillRect/>
          </a:stretch>
        </p:blipFill>
        <p:spPr>
          <a:xfrm>
            <a:off x="9820656" y="5876197"/>
            <a:ext cx="1769423" cy="774885"/>
          </a:xfrm>
          <a:prstGeom prst="rect">
            <a:avLst/>
          </a:prstGeom>
        </p:spPr>
      </p:pic>
      <p:pic>
        <p:nvPicPr>
          <p:cNvPr id="38" name="Picture 37" descr="A picture containing drawing&#10;&#10;Description automatically generated">
            <a:extLst>
              <a:ext uri="{FF2B5EF4-FFF2-40B4-BE49-F238E27FC236}">
                <a16:creationId xmlns:a16="http://schemas.microsoft.com/office/drawing/2014/main" id="{3AC171E2-CFCD-6F4D-83E5-5236C1C41060}"/>
              </a:ext>
            </a:extLst>
          </p:cNvPr>
          <p:cNvPicPr>
            <a:picLocks noChangeAspect="1"/>
          </p:cNvPicPr>
          <p:nvPr userDrawn="1"/>
        </p:nvPicPr>
        <p:blipFill>
          <a:blip r:embed="rId3"/>
          <a:stretch>
            <a:fillRect/>
          </a:stretch>
        </p:blipFill>
        <p:spPr>
          <a:xfrm>
            <a:off x="619339" y="6498321"/>
            <a:ext cx="2811370" cy="190961"/>
          </a:xfrm>
          <a:prstGeom prst="rect">
            <a:avLst/>
          </a:prstGeom>
        </p:spPr>
      </p:pic>
    </p:spTree>
    <p:extLst>
      <p:ext uri="{BB962C8B-B14F-4D97-AF65-F5344CB8AC3E}">
        <p14:creationId xmlns:p14="http://schemas.microsoft.com/office/powerpoint/2010/main" val="259088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 2 ">
    <p:spTree>
      <p:nvGrpSpPr>
        <p:cNvPr id="1" name=""/>
        <p:cNvGrpSpPr/>
        <p:nvPr/>
      </p:nvGrpSpPr>
      <p:grpSpPr>
        <a:xfrm>
          <a:off x="0" y="0"/>
          <a:ext cx="0" cy="0"/>
          <a:chOff x="0" y="0"/>
          <a:chExt cx="0" cy="0"/>
        </a:xfrm>
      </p:grpSpPr>
      <p:sp>
        <p:nvSpPr>
          <p:cNvPr id="4" name="Rectangle 3"/>
          <p:cNvSpPr/>
          <p:nvPr userDrawn="1"/>
        </p:nvSpPr>
        <p:spPr>
          <a:xfrm>
            <a:off x="0" y="-1"/>
            <a:ext cx="12192000" cy="342900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36"/>
          <p:cNvSpPr txBox="1">
            <a:spLocks noChangeArrowheads="1"/>
          </p:cNvSpPr>
          <p:nvPr userDrawn="1"/>
        </p:nvSpPr>
        <p:spPr bwMode="auto">
          <a:xfrm>
            <a:off x="10502901" y="1063626"/>
            <a:ext cx="1536700"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a:solidFill>
                  <a:schemeClr val="bg1"/>
                </a:solidFill>
                <a:cs typeface="Arial" charset="0"/>
              </a:rPr>
              <a:t>If you can read this </a:t>
            </a:r>
            <a:r>
              <a:rPr lang="en-GB" altLang="en-US" sz="1000" b="1">
                <a:solidFill>
                  <a:schemeClr val="bg1"/>
                </a:solidFill>
                <a:cs typeface="Arial" charset="0"/>
              </a:rPr>
              <a:t>Click on the icon to choose a picture </a:t>
            </a:r>
            <a:r>
              <a:rPr lang="en-GB" altLang="en-US" sz="1000">
                <a:solidFill>
                  <a:schemeClr val="bg1"/>
                </a:solidFill>
                <a:cs typeface="Arial" charset="0"/>
              </a:rPr>
              <a:t>or </a:t>
            </a:r>
            <a:br>
              <a:rPr lang="en-GB" altLang="en-US" sz="1000">
                <a:solidFill>
                  <a:schemeClr val="bg1"/>
                </a:solidFill>
                <a:cs typeface="Arial" charset="0"/>
              </a:rPr>
            </a:br>
            <a:r>
              <a:rPr lang="en-GB" altLang="en-US" sz="1000" b="1">
                <a:solidFill>
                  <a:schemeClr val="bg1"/>
                </a:solidFill>
                <a:cs typeface="Arial" charset="0"/>
              </a:rPr>
              <a:t>Reset the slide</a:t>
            </a:r>
            <a:r>
              <a:rPr lang="en-GB" altLang="en-US" sz="1000">
                <a:solidFill>
                  <a:schemeClr val="bg1"/>
                </a:solidFill>
                <a:cs typeface="Arial" charset="0"/>
              </a:rPr>
              <a:t>.</a:t>
            </a:r>
          </a:p>
          <a:p>
            <a:pPr algn="ctr" eaLnBrk="1" hangingPunct="1">
              <a:defRPr/>
            </a:pPr>
            <a:r>
              <a:rPr lang="en-GB" altLang="en-US" sz="700">
                <a:solidFill>
                  <a:schemeClr val="bg1"/>
                </a:solidFill>
                <a:cs typeface="Arial" charset="0"/>
              </a:rPr>
              <a:t>To Reset: Right click on the slide thumbnail and select ‘reset slide’ or choose the ‘Reset’ button on the ‘Home’ ribbon </a:t>
            </a:r>
            <a:br>
              <a:rPr lang="en-GB" altLang="en-US" sz="700">
                <a:solidFill>
                  <a:schemeClr val="bg1"/>
                </a:solidFill>
                <a:cs typeface="Arial" charset="0"/>
              </a:rPr>
            </a:br>
            <a:r>
              <a:rPr lang="en-GB" altLang="en-US" sz="700">
                <a:solidFill>
                  <a:schemeClr val="bg1"/>
                </a:solidFill>
                <a:cs typeface="Arial" charset="0"/>
              </a:rPr>
              <a:t>(next to the font choice box)</a:t>
            </a:r>
          </a:p>
        </p:txBody>
      </p:sp>
      <p:sp>
        <p:nvSpPr>
          <p:cNvPr id="7" name="TextBox 37"/>
          <p:cNvSpPr txBox="1">
            <a:spLocks noChangeArrowheads="1"/>
          </p:cNvSpPr>
          <p:nvPr userDrawn="1"/>
        </p:nvSpPr>
        <p:spPr bwMode="auto">
          <a:xfrm>
            <a:off x="171451" y="1063626"/>
            <a:ext cx="1536700" cy="1252907"/>
          </a:xfrm>
          <a:prstGeom prst="rect">
            <a:avLst/>
          </a:prstGeom>
          <a:solidFill>
            <a:srgbClr val="F5C4B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33" tIns="10795" rIns="18033" bIns="1079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defRPr/>
            </a:pPr>
            <a:r>
              <a:rPr lang="en-GB" altLang="en-US" sz="1000">
                <a:solidFill>
                  <a:schemeClr val="bg1"/>
                </a:solidFill>
                <a:cs typeface="Arial" charset="0"/>
              </a:rPr>
              <a:t>If you can read this </a:t>
            </a:r>
            <a:r>
              <a:rPr lang="en-GB" altLang="en-US" sz="1000" b="1">
                <a:solidFill>
                  <a:schemeClr val="bg1"/>
                </a:solidFill>
                <a:cs typeface="Arial" charset="0"/>
              </a:rPr>
              <a:t>Click on the icon to choose a picture </a:t>
            </a:r>
            <a:r>
              <a:rPr lang="en-GB" altLang="en-US" sz="1000">
                <a:solidFill>
                  <a:schemeClr val="bg1"/>
                </a:solidFill>
                <a:cs typeface="Arial" charset="0"/>
              </a:rPr>
              <a:t>or </a:t>
            </a:r>
            <a:br>
              <a:rPr lang="en-GB" altLang="en-US" sz="1000">
                <a:solidFill>
                  <a:schemeClr val="bg1"/>
                </a:solidFill>
                <a:cs typeface="Arial" charset="0"/>
              </a:rPr>
            </a:br>
            <a:r>
              <a:rPr lang="en-GB" altLang="en-US" sz="1000" b="1">
                <a:solidFill>
                  <a:schemeClr val="bg1"/>
                </a:solidFill>
                <a:cs typeface="Arial" charset="0"/>
              </a:rPr>
              <a:t>Reset the slide</a:t>
            </a:r>
            <a:r>
              <a:rPr lang="en-GB" altLang="en-US" sz="1000">
                <a:solidFill>
                  <a:schemeClr val="bg1"/>
                </a:solidFill>
                <a:cs typeface="Arial" charset="0"/>
              </a:rPr>
              <a:t>.</a:t>
            </a:r>
          </a:p>
          <a:p>
            <a:pPr algn="ctr" eaLnBrk="1" hangingPunct="1">
              <a:defRPr/>
            </a:pPr>
            <a:r>
              <a:rPr lang="en-GB" altLang="en-US" sz="700">
                <a:solidFill>
                  <a:schemeClr val="bg1"/>
                </a:solidFill>
                <a:cs typeface="Arial" charset="0"/>
              </a:rPr>
              <a:t>To Reset: Right click on the slide thumbnail and select ‘reset slide’ or choose the ‘Reset’ button on the ‘Home’ ribbon </a:t>
            </a:r>
            <a:br>
              <a:rPr lang="en-GB" altLang="en-US" sz="700">
                <a:solidFill>
                  <a:schemeClr val="bg1"/>
                </a:solidFill>
                <a:cs typeface="Arial" charset="0"/>
              </a:rPr>
            </a:br>
            <a:r>
              <a:rPr lang="en-GB" altLang="en-US" sz="700">
                <a:solidFill>
                  <a:schemeClr val="bg1"/>
                </a:solidFill>
                <a:cs typeface="Arial" charset="0"/>
              </a:rPr>
              <a:t>(next to the font choice box)</a:t>
            </a:r>
          </a:p>
        </p:txBody>
      </p:sp>
      <p:sp>
        <p:nvSpPr>
          <p:cNvPr id="8" name="Picture Placeholder 30"/>
          <p:cNvSpPr>
            <a:spLocks noGrp="1"/>
          </p:cNvSpPr>
          <p:nvPr>
            <p:ph type="pic" sz="quarter" idx="10"/>
          </p:nvPr>
        </p:nvSpPr>
        <p:spPr>
          <a:xfrm>
            <a:off x="0" y="1"/>
            <a:ext cx="12192000" cy="3429000"/>
          </a:xfrm>
          <a:prstGeom prst="rect">
            <a:avLst/>
          </a:prstGeom>
        </p:spPr>
        <p:txBody>
          <a:bodyPr rtlCol="0" anchor="ctr">
            <a:normAutofit/>
          </a:bodyPr>
          <a:lstStyle>
            <a:lvl1pPr marL="0" marR="0" indent="0" algn="ctr" defTabSz="914400" rtl="0" eaLnBrk="1" fontAlgn="base" latinLnBrk="0" hangingPunct="1">
              <a:lnSpc>
                <a:spcPct val="110000"/>
              </a:lnSpc>
              <a:spcBef>
                <a:spcPts val="0"/>
              </a:spcBef>
              <a:spcAft>
                <a:spcPts val="600"/>
              </a:spcAft>
              <a:buClr>
                <a:schemeClr val="bg2"/>
              </a:buClr>
              <a:buSzTx/>
              <a:buFont typeface="Wingdings" pitchFamily="2" charset="2"/>
              <a:buNone/>
              <a:tabLst/>
              <a:defRPr>
                <a:solidFill>
                  <a:schemeClr val="bg2">
                    <a:lumMod val="60000"/>
                    <a:lumOff val="40000"/>
                  </a:schemeClr>
                </a:solidFill>
              </a:defRPr>
            </a:lvl1pPr>
          </a:lstStyle>
          <a:p>
            <a:pPr lvl="0"/>
            <a:r>
              <a:rPr lang="en-US" noProof="0"/>
              <a:t>Click icon to add picture</a:t>
            </a:r>
            <a:endParaRPr lang="en-GB" noProof="0"/>
          </a:p>
        </p:txBody>
      </p:sp>
      <p:sp>
        <p:nvSpPr>
          <p:cNvPr id="9" name="Rectangle 37"/>
          <p:cNvSpPr>
            <a:spLocks noGrp="1" noChangeArrowheads="1"/>
          </p:cNvSpPr>
          <p:nvPr>
            <p:ph type="subTitle" sz="quarter" idx="1" hasCustomPrompt="1"/>
          </p:nvPr>
        </p:nvSpPr>
        <p:spPr>
          <a:xfrm>
            <a:off x="0" y="-2"/>
            <a:ext cx="12192000" cy="406402"/>
          </a:xfrm>
          <a:prstGeom prst="rect">
            <a:avLst/>
          </a:prstGeom>
          <a:gradFill>
            <a:gsLst>
              <a:gs pos="8000">
                <a:srgbClr val="0070C0"/>
              </a:gs>
              <a:gs pos="95000">
                <a:srgbClr val="00275B"/>
              </a:gs>
            </a:gsLst>
            <a:lin ang="2700000" scaled="1"/>
          </a:gradFill>
          <a:effectLst/>
        </p:spPr>
        <p:txBody>
          <a:bodyPr lIns="756000" tIns="72000" rIns="72000" bIns="36000" anchor="ctr">
            <a:noAutofit/>
          </a:bodyPr>
          <a:lstStyle>
            <a:lvl1pPr marL="0" indent="0">
              <a:spcBef>
                <a:spcPct val="0"/>
              </a:spcBef>
              <a:buNone/>
              <a:defRPr sz="1400" b="0">
                <a:solidFill>
                  <a:schemeClr val="bg1"/>
                </a:solidFill>
              </a:defRPr>
            </a:lvl1pPr>
          </a:lstStyle>
          <a:p>
            <a:r>
              <a:rPr lang="en-US"/>
              <a:t>Click to edit Business Unit</a:t>
            </a:r>
            <a:endParaRPr lang="en-GB"/>
          </a:p>
        </p:txBody>
      </p:sp>
      <p:sp>
        <p:nvSpPr>
          <p:cNvPr id="10" name="Text Placeholder 22"/>
          <p:cNvSpPr>
            <a:spLocks noGrp="1"/>
          </p:cNvSpPr>
          <p:nvPr>
            <p:ph type="body" sz="quarter" idx="13"/>
          </p:nvPr>
        </p:nvSpPr>
        <p:spPr>
          <a:xfrm>
            <a:off x="623888" y="4850355"/>
            <a:ext cx="6629644" cy="839322"/>
          </a:xfrm>
          <a:prstGeom prst="rect">
            <a:avLst/>
          </a:prstGeom>
        </p:spPr>
        <p:txBody>
          <a:bodyPr lIns="0" rIns="0"/>
          <a:lstStyle>
            <a:lvl1pPr marL="0" indent="0">
              <a:spcAft>
                <a:spcPts val="0"/>
              </a:spcAft>
              <a:buNone/>
              <a:defRPr sz="1600" b="1">
                <a:solidFill>
                  <a:schemeClr val="tx1"/>
                </a:solidFill>
              </a:defRPr>
            </a:lvl1pPr>
            <a:lvl2pPr marL="0" indent="1588">
              <a:spcAft>
                <a:spcPts val="0"/>
              </a:spcAft>
              <a:buNone/>
              <a:defRPr sz="1400" i="1" baseline="0">
                <a:solidFill>
                  <a:schemeClr val="tx1"/>
                </a:solidFill>
              </a:defRPr>
            </a:lvl2pPr>
            <a:lvl3pPr marL="180975" indent="-179388">
              <a:spcAft>
                <a:spcPts val="0"/>
              </a:spcAft>
              <a:defRPr>
                <a:solidFill>
                  <a:schemeClr val="tx1"/>
                </a:solidFill>
              </a:defRPr>
            </a:lvl3pPr>
            <a:lvl4pPr marL="361950" indent="-179388">
              <a:defRPr>
                <a:solidFill>
                  <a:schemeClr val="tx1"/>
                </a:solidFill>
              </a:defRPr>
            </a:lvl4pPr>
            <a:lvl5pPr marL="542925" indent="-179388">
              <a:defRPr>
                <a:solidFill>
                  <a:schemeClr val="tx1"/>
                </a:solidFill>
              </a:defRPr>
            </a:lvl5pPr>
            <a:lvl6pPr marL="714375" indent="-179388">
              <a:defRPr>
                <a:solidFill>
                  <a:schemeClr val="tx1"/>
                </a:solidFill>
              </a:defRPr>
            </a:lvl6pPr>
            <a:lvl7pPr marL="895350" indent="-160338">
              <a:spcBef>
                <a:spcPts val="0"/>
              </a:spcBef>
              <a:buSzPct val="80000"/>
              <a:defRPr sz="1200"/>
            </a:lvl7pPr>
          </a:lstStyle>
          <a:p>
            <a:pPr lvl="0"/>
            <a:r>
              <a:rPr lang="en-US"/>
              <a:t>Click to edit Master text styles</a:t>
            </a:r>
          </a:p>
          <a:p>
            <a:pPr lvl="1"/>
            <a:r>
              <a:rPr lang="en-US"/>
              <a:t>Second level</a:t>
            </a:r>
          </a:p>
        </p:txBody>
      </p:sp>
      <p:sp>
        <p:nvSpPr>
          <p:cNvPr id="13" name="Title 3"/>
          <p:cNvSpPr>
            <a:spLocks noGrp="1"/>
          </p:cNvSpPr>
          <p:nvPr>
            <p:ph type="title"/>
          </p:nvPr>
        </p:nvSpPr>
        <p:spPr>
          <a:xfrm>
            <a:off x="623888" y="3552825"/>
            <a:ext cx="10943167" cy="1130910"/>
          </a:xfrm>
        </p:spPr>
        <p:txBody>
          <a:bodyPr anchor="t"/>
          <a:lstStyle>
            <a:lvl1pPr>
              <a:defRPr sz="3200"/>
            </a:lvl1pPr>
          </a:lstStyle>
          <a:p>
            <a:r>
              <a:rPr lang="en-US"/>
              <a:t>Click to edit Master title style</a:t>
            </a:r>
            <a:endParaRPr lang="en-GB"/>
          </a:p>
        </p:txBody>
      </p:sp>
      <p:grpSp>
        <p:nvGrpSpPr>
          <p:cNvPr id="14" name="Group 39"/>
          <p:cNvGrpSpPr>
            <a:grpSpLocks/>
          </p:cNvGrpSpPr>
          <p:nvPr userDrawn="1"/>
        </p:nvGrpSpPr>
        <p:grpSpPr bwMode="white">
          <a:xfrm>
            <a:off x="-753534" y="0"/>
            <a:ext cx="654051" cy="6865938"/>
            <a:chOff x="-565302" y="0"/>
            <a:chExt cx="490967" cy="6865432"/>
          </a:xfrm>
        </p:grpSpPr>
        <p:sp>
          <p:nvSpPr>
            <p:cNvPr id="15" name="Rectangle 14"/>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6" name="Group 41"/>
            <p:cNvGrpSpPr>
              <a:grpSpLocks/>
            </p:cNvGrpSpPr>
            <p:nvPr userDrawn="1"/>
          </p:nvGrpSpPr>
          <p:grpSpPr bwMode="white">
            <a:xfrm>
              <a:off x="-307801" y="1143000"/>
              <a:ext cx="233465" cy="4572000"/>
              <a:chOff x="-361009" y="1143000"/>
              <a:chExt cx="286674" cy="4572000"/>
            </a:xfrm>
          </p:grpSpPr>
          <p:cxnSp>
            <p:nvCxnSpPr>
              <p:cNvPr id="31" name="Straight Connector 30"/>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28"/>
            <p:cNvGrpSpPr>
              <a:grpSpLocks/>
            </p:cNvGrpSpPr>
            <p:nvPr userDrawn="1"/>
          </p:nvGrpSpPr>
          <p:grpSpPr bwMode="white">
            <a:xfrm>
              <a:off x="-307801" y="0"/>
              <a:ext cx="233466" cy="6865432"/>
              <a:chOff x="-564989" y="0"/>
              <a:chExt cx="490654" cy="6865432"/>
            </a:xfrm>
          </p:grpSpPr>
          <p:cxnSp>
            <p:nvCxnSpPr>
              <p:cNvPr id="25" name="Straight Connector 24"/>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43"/>
            <p:cNvSpPr txBox="1">
              <a:spLocks noChangeArrowheads="1"/>
            </p:cNvSpPr>
            <p:nvPr userDrawn="1"/>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19" name="TextBox 44"/>
            <p:cNvSpPr txBox="1">
              <a:spLocks noChangeArrowheads="1"/>
            </p:cNvSpPr>
            <p:nvPr userDrawn="1"/>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0" name="TextBox 45"/>
            <p:cNvSpPr txBox="1">
              <a:spLocks noChangeArrowheads="1"/>
            </p:cNvSpPr>
            <p:nvPr userDrawn="1"/>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1" name="TextBox 46"/>
            <p:cNvSpPr txBox="1">
              <a:spLocks noChangeArrowheads="1"/>
            </p:cNvSpPr>
            <p:nvPr userDrawn="1"/>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2" name="TextBox 47"/>
            <p:cNvSpPr txBox="1">
              <a:spLocks noChangeArrowheads="1"/>
            </p:cNvSpPr>
            <p:nvPr userDrawn="1"/>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3" name="TextBox 48"/>
            <p:cNvSpPr txBox="1">
              <a:spLocks noChangeArrowheads="1"/>
            </p:cNvSpPr>
            <p:nvPr userDrawn="1"/>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4" name="TextBox 49"/>
            <p:cNvSpPr txBox="1">
              <a:spLocks noChangeArrowheads="1"/>
            </p:cNvSpPr>
            <p:nvPr userDrawn="1"/>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grpSp>
        <p:nvGrpSpPr>
          <p:cNvPr id="41" name="Group 40"/>
          <p:cNvGrpSpPr/>
          <p:nvPr userDrawn="1"/>
        </p:nvGrpSpPr>
        <p:grpSpPr bwMode="white">
          <a:xfrm>
            <a:off x="4" y="-325436"/>
            <a:ext cx="12192000" cy="233362"/>
            <a:chOff x="3" y="-325436"/>
            <a:chExt cx="9144000" cy="233362"/>
          </a:xfrm>
        </p:grpSpPr>
        <p:sp>
          <p:nvSpPr>
            <p:cNvPr id="42" name="Rectangle 41"/>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3" name="Straight Connector 42"/>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8" name="Picture 37" descr="A picture containing drawing&#10;&#10;Description automatically generated">
            <a:extLst>
              <a:ext uri="{FF2B5EF4-FFF2-40B4-BE49-F238E27FC236}">
                <a16:creationId xmlns:a16="http://schemas.microsoft.com/office/drawing/2014/main" id="{86C680AF-4BD1-C54A-A6A8-5C039D95F53C}"/>
              </a:ext>
            </a:extLst>
          </p:cNvPr>
          <p:cNvPicPr>
            <a:picLocks noChangeAspect="1"/>
          </p:cNvPicPr>
          <p:nvPr userDrawn="1"/>
        </p:nvPicPr>
        <p:blipFill>
          <a:blip r:embed="rId2"/>
          <a:stretch>
            <a:fillRect/>
          </a:stretch>
        </p:blipFill>
        <p:spPr>
          <a:xfrm>
            <a:off x="9820656" y="5876197"/>
            <a:ext cx="1769423" cy="774885"/>
          </a:xfrm>
          <a:prstGeom prst="rect">
            <a:avLst/>
          </a:prstGeom>
        </p:spPr>
      </p:pic>
      <p:pic>
        <p:nvPicPr>
          <p:cNvPr id="40" name="Picture 39" descr="A picture containing drawing&#10;&#10;Description automatically generated">
            <a:extLst>
              <a:ext uri="{FF2B5EF4-FFF2-40B4-BE49-F238E27FC236}">
                <a16:creationId xmlns:a16="http://schemas.microsoft.com/office/drawing/2014/main" id="{001776E2-C542-8D4F-8909-A5BDAE58E20D}"/>
              </a:ext>
            </a:extLst>
          </p:cNvPr>
          <p:cNvPicPr>
            <a:picLocks noChangeAspect="1"/>
          </p:cNvPicPr>
          <p:nvPr userDrawn="1"/>
        </p:nvPicPr>
        <p:blipFill>
          <a:blip r:embed="rId3"/>
          <a:stretch>
            <a:fillRect/>
          </a:stretch>
        </p:blipFill>
        <p:spPr>
          <a:xfrm>
            <a:off x="619339" y="6498321"/>
            <a:ext cx="2811370" cy="190961"/>
          </a:xfrm>
          <a:prstGeom prst="rect">
            <a:avLst/>
          </a:prstGeom>
        </p:spPr>
      </p:pic>
    </p:spTree>
    <p:extLst>
      <p:ext uri="{BB962C8B-B14F-4D97-AF65-F5344CB8AC3E}">
        <p14:creationId xmlns:p14="http://schemas.microsoft.com/office/powerpoint/2010/main" val="101265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4"/>
          <p:cNvSpPr>
            <a:spLocks noGrp="1"/>
          </p:cNvSpPr>
          <p:nvPr>
            <p:ph type="body" sz="quarter" idx="11"/>
          </p:nvPr>
        </p:nvSpPr>
        <p:spPr>
          <a:xfrm>
            <a:off x="624419" y="1144589"/>
            <a:ext cx="7135282" cy="5218111"/>
          </a:xfrm>
        </p:spPr>
        <p:txBody>
          <a:bodyPr/>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3"/>
          <p:cNvSpPr>
            <a:spLocks noGrp="1"/>
          </p:cNvSpPr>
          <p:nvPr>
            <p:ph type="pic" sz="quarter" idx="12"/>
          </p:nvPr>
        </p:nvSpPr>
        <p:spPr>
          <a:xfrm>
            <a:off x="8235950" y="1136015"/>
            <a:ext cx="3331636" cy="5165725"/>
          </a:xfrm>
        </p:spPr>
        <p:txBody>
          <a:bodyPr anchor="ctr"/>
          <a:lstStyle>
            <a:lvl1pPr marL="0" indent="0" algn="ctr">
              <a:buNone/>
              <a:defRPr>
                <a:solidFill>
                  <a:schemeClr val="bg2"/>
                </a:solidFill>
              </a:defRPr>
            </a:lvl1pPr>
          </a:lstStyle>
          <a:p>
            <a:pPr lvl="0"/>
            <a:r>
              <a:rPr lang="en-US" noProof="0"/>
              <a:t>Click icon to add picture</a:t>
            </a:r>
            <a:endParaRPr lang="en-GB" noProof="0"/>
          </a:p>
        </p:txBody>
      </p:sp>
      <p:sp>
        <p:nvSpPr>
          <p:cNvPr id="3" name="Footer Placeholder 2">
            <a:extLst>
              <a:ext uri="{FF2B5EF4-FFF2-40B4-BE49-F238E27FC236}">
                <a16:creationId xmlns:a16="http://schemas.microsoft.com/office/drawing/2014/main" id="{E4CA447E-4E50-F344-8A36-ADD4AF6A500B}"/>
              </a:ext>
            </a:extLst>
          </p:cNvPr>
          <p:cNvSpPr>
            <a:spLocks noGrp="1"/>
          </p:cNvSpPr>
          <p:nvPr>
            <p:ph type="ftr" sz="quarter" idx="13"/>
          </p:nvPr>
        </p:nvSpPr>
        <p:spPr/>
        <p:txBody>
          <a:bodyPr/>
          <a:lstStyle/>
          <a:p>
            <a:r>
              <a:rPr lang="en-US"/>
              <a:t>exacqVision Technical Support Training</a:t>
            </a:r>
          </a:p>
        </p:txBody>
      </p:sp>
    </p:spTree>
    <p:extLst>
      <p:ext uri="{BB962C8B-B14F-4D97-AF65-F5344CB8AC3E}">
        <p14:creationId xmlns:p14="http://schemas.microsoft.com/office/powerpoint/2010/main" val="10640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text  and imag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4"/>
          <p:cNvSpPr>
            <a:spLocks noGrp="1"/>
          </p:cNvSpPr>
          <p:nvPr>
            <p:ph type="body" sz="quarter" idx="11"/>
          </p:nvPr>
        </p:nvSpPr>
        <p:spPr>
          <a:xfrm>
            <a:off x="624419" y="1124068"/>
            <a:ext cx="5232399" cy="5225621"/>
          </a:xfrm>
        </p:spPr>
        <p:txBody>
          <a:bodyPr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3"/>
          <p:cNvSpPr>
            <a:spLocks noGrp="1"/>
          </p:cNvSpPr>
          <p:nvPr>
            <p:ph type="pic" sz="quarter" idx="12"/>
          </p:nvPr>
        </p:nvSpPr>
        <p:spPr>
          <a:xfrm>
            <a:off x="6337302" y="1124068"/>
            <a:ext cx="5230284" cy="5225621"/>
          </a:xfrm>
        </p:spPr>
        <p:txBody>
          <a:bodyPr anchor="ctr"/>
          <a:lstStyle>
            <a:lvl1pPr marL="0" indent="0" algn="ctr">
              <a:buNone/>
              <a:defRPr>
                <a:solidFill>
                  <a:schemeClr val="bg2"/>
                </a:solidFill>
              </a:defRPr>
            </a:lvl1pPr>
          </a:lstStyle>
          <a:p>
            <a:pPr lvl="0"/>
            <a:r>
              <a:rPr lang="en-US" noProof="0"/>
              <a:t>Click icon to add picture</a:t>
            </a:r>
            <a:endParaRPr lang="en-GB" noProof="0"/>
          </a:p>
        </p:txBody>
      </p:sp>
      <p:sp>
        <p:nvSpPr>
          <p:cNvPr id="4" name="Footer Placeholder 3">
            <a:extLst>
              <a:ext uri="{FF2B5EF4-FFF2-40B4-BE49-F238E27FC236}">
                <a16:creationId xmlns:a16="http://schemas.microsoft.com/office/drawing/2014/main" id="{6FEE5AAB-9E6F-EB4B-8869-4B5319E1F48D}"/>
              </a:ext>
            </a:extLst>
          </p:cNvPr>
          <p:cNvSpPr>
            <a:spLocks noGrp="1"/>
          </p:cNvSpPr>
          <p:nvPr>
            <p:ph type="ftr" sz="quarter" idx="13"/>
          </p:nvPr>
        </p:nvSpPr>
        <p:spPr/>
        <p:txBody>
          <a:bodyPr/>
          <a:lstStyle/>
          <a:p>
            <a:r>
              <a:rPr lang="en-US"/>
              <a:t>exacqVision Technical Support Training</a:t>
            </a:r>
          </a:p>
        </p:txBody>
      </p:sp>
    </p:spTree>
    <p:extLst>
      <p:ext uri="{BB962C8B-B14F-4D97-AF65-F5344CB8AC3E}">
        <p14:creationId xmlns:p14="http://schemas.microsoft.com/office/powerpoint/2010/main" val="186447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text and 2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4"/>
          <p:cNvSpPr>
            <a:spLocks noGrp="1"/>
          </p:cNvSpPr>
          <p:nvPr>
            <p:ph type="body" sz="quarter" idx="11"/>
          </p:nvPr>
        </p:nvSpPr>
        <p:spPr>
          <a:xfrm>
            <a:off x="624419" y="1134050"/>
            <a:ext cx="5232399" cy="5218111"/>
          </a:xfrm>
        </p:spPr>
        <p:txBody>
          <a:bodyPr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3"/>
          <p:cNvSpPr>
            <a:spLocks noGrp="1"/>
          </p:cNvSpPr>
          <p:nvPr>
            <p:ph type="pic" sz="quarter" idx="12"/>
          </p:nvPr>
        </p:nvSpPr>
        <p:spPr>
          <a:xfrm>
            <a:off x="6337302" y="1134050"/>
            <a:ext cx="5230284" cy="2254436"/>
          </a:xfrm>
        </p:spPr>
        <p:txBody>
          <a:bodyPr anchor="ctr"/>
          <a:lstStyle>
            <a:lvl1pPr marL="0" indent="0" algn="ctr">
              <a:buNone/>
              <a:defRPr>
                <a:solidFill>
                  <a:schemeClr val="bg2"/>
                </a:solidFill>
              </a:defRPr>
            </a:lvl1pPr>
          </a:lstStyle>
          <a:p>
            <a:pPr lvl="0"/>
            <a:r>
              <a:rPr lang="en-US" noProof="0"/>
              <a:t>Click icon to add picture</a:t>
            </a:r>
            <a:endParaRPr lang="en-GB" noProof="0"/>
          </a:p>
        </p:txBody>
      </p:sp>
      <p:sp>
        <p:nvSpPr>
          <p:cNvPr id="7" name="Picture Placeholder 3"/>
          <p:cNvSpPr>
            <a:spLocks noGrp="1"/>
          </p:cNvSpPr>
          <p:nvPr>
            <p:ph type="pic" sz="quarter" idx="13"/>
          </p:nvPr>
        </p:nvSpPr>
        <p:spPr>
          <a:xfrm>
            <a:off x="6337302" y="3684233"/>
            <a:ext cx="5230284" cy="2678467"/>
          </a:xfrm>
        </p:spPr>
        <p:txBody>
          <a:bodyPr anchor="ctr"/>
          <a:lstStyle>
            <a:lvl1pPr marL="0" indent="0" algn="ctr">
              <a:buNone/>
              <a:defRPr>
                <a:solidFill>
                  <a:schemeClr val="bg2"/>
                </a:solidFill>
              </a:defRPr>
            </a:lvl1pPr>
          </a:lstStyle>
          <a:p>
            <a:pPr lvl="0"/>
            <a:r>
              <a:rPr lang="en-US" noProof="0"/>
              <a:t>Click icon to add picture</a:t>
            </a:r>
            <a:endParaRPr lang="en-GB" noProof="0"/>
          </a:p>
        </p:txBody>
      </p:sp>
      <p:sp>
        <p:nvSpPr>
          <p:cNvPr id="3" name="Footer Placeholder 2">
            <a:extLst>
              <a:ext uri="{FF2B5EF4-FFF2-40B4-BE49-F238E27FC236}">
                <a16:creationId xmlns:a16="http://schemas.microsoft.com/office/drawing/2014/main" id="{509000C9-C315-6D4B-BCBE-2D15EC35BDF3}"/>
              </a:ext>
            </a:extLst>
          </p:cNvPr>
          <p:cNvSpPr>
            <a:spLocks noGrp="1"/>
          </p:cNvSpPr>
          <p:nvPr>
            <p:ph type="ftr" sz="quarter" idx="14"/>
          </p:nvPr>
        </p:nvSpPr>
        <p:spPr/>
        <p:txBody>
          <a:bodyPr/>
          <a:lstStyle/>
          <a:p>
            <a:r>
              <a:rPr lang="en-US"/>
              <a:t>exacqVision Technical Support Training</a:t>
            </a:r>
          </a:p>
        </p:txBody>
      </p:sp>
    </p:spTree>
    <p:extLst>
      <p:ext uri="{BB962C8B-B14F-4D97-AF65-F5344CB8AC3E}">
        <p14:creationId xmlns:p14="http://schemas.microsoft.com/office/powerpoint/2010/main" val="186150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4"/>
          <p:cNvSpPr>
            <a:spLocks noGrp="1"/>
          </p:cNvSpPr>
          <p:nvPr>
            <p:ph type="body" sz="quarter" idx="11"/>
          </p:nvPr>
        </p:nvSpPr>
        <p:spPr>
          <a:xfrm>
            <a:off x="624419" y="1135536"/>
            <a:ext cx="5232399" cy="5218111"/>
          </a:xfrm>
        </p:spPr>
        <p:txBody>
          <a:bodyPr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4"/>
          <p:cNvSpPr>
            <a:spLocks noGrp="1"/>
          </p:cNvSpPr>
          <p:nvPr>
            <p:ph type="body" sz="quarter" idx="12"/>
          </p:nvPr>
        </p:nvSpPr>
        <p:spPr>
          <a:xfrm>
            <a:off x="6335184" y="1135538"/>
            <a:ext cx="5232400" cy="5218109"/>
          </a:xfrm>
        </p:spPr>
        <p:txBody>
          <a:bodyPr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a:extLst>
              <a:ext uri="{FF2B5EF4-FFF2-40B4-BE49-F238E27FC236}">
                <a16:creationId xmlns:a16="http://schemas.microsoft.com/office/drawing/2014/main" id="{1DED5F81-FBA5-074C-840F-65D312F56699}"/>
              </a:ext>
            </a:extLst>
          </p:cNvPr>
          <p:cNvSpPr>
            <a:spLocks noGrp="1"/>
          </p:cNvSpPr>
          <p:nvPr>
            <p:ph type="ftr" sz="quarter" idx="13"/>
          </p:nvPr>
        </p:nvSpPr>
        <p:spPr/>
        <p:txBody>
          <a:bodyPr/>
          <a:lstStyle/>
          <a:p>
            <a:r>
              <a:rPr lang="en-US"/>
              <a:t>exacqVision Technical Support Training</a:t>
            </a:r>
          </a:p>
        </p:txBody>
      </p:sp>
    </p:spTree>
    <p:extLst>
      <p:ext uri="{BB962C8B-B14F-4D97-AF65-F5344CB8AC3E}">
        <p14:creationId xmlns:p14="http://schemas.microsoft.com/office/powerpoint/2010/main" val="31179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9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2 colum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E0D50-31EF-CD42-B8A8-7010AE4EE082}"/>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5F0C9D7A-978E-D441-B728-3D756A513A94}"/>
              </a:ext>
            </a:extLst>
          </p:cNvPr>
          <p:cNvSpPr>
            <a:spLocks noGrp="1"/>
          </p:cNvSpPr>
          <p:nvPr>
            <p:ph type="ftr" sz="quarter" idx="10"/>
          </p:nvPr>
        </p:nvSpPr>
        <p:spPr/>
        <p:txBody>
          <a:bodyPr/>
          <a:lstStyle/>
          <a:p>
            <a:r>
              <a:rPr lang="en-GB"/>
              <a:t>exacqVision Technical Support Training</a:t>
            </a:r>
          </a:p>
        </p:txBody>
      </p:sp>
      <p:sp>
        <p:nvSpPr>
          <p:cNvPr id="4" name="Text Placeholder 4">
            <a:extLst>
              <a:ext uri="{FF2B5EF4-FFF2-40B4-BE49-F238E27FC236}">
                <a16:creationId xmlns:a16="http://schemas.microsoft.com/office/drawing/2014/main" id="{037666FC-7F7A-FC46-959A-78953E5FBBBF}"/>
              </a:ext>
            </a:extLst>
          </p:cNvPr>
          <p:cNvSpPr>
            <a:spLocks noGrp="1"/>
          </p:cNvSpPr>
          <p:nvPr>
            <p:ph type="body" sz="quarter" idx="11"/>
          </p:nvPr>
        </p:nvSpPr>
        <p:spPr>
          <a:xfrm>
            <a:off x="624419" y="1144590"/>
            <a:ext cx="5232399" cy="4794197"/>
          </a:xfrm>
          <a:prstGeom prst="rect">
            <a:avLst/>
          </a:prstGeom>
        </p:spPr>
        <p:txBody>
          <a:bodyPr rIns="3600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3">
            <a:extLst>
              <a:ext uri="{FF2B5EF4-FFF2-40B4-BE49-F238E27FC236}">
                <a16:creationId xmlns:a16="http://schemas.microsoft.com/office/drawing/2014/main" id="{E4A5A539-F4BE-1D44-9983-028A2660282C}"/>
              </a:ext>
            </a:extLst>
          </p:cNvPr>
          <p:cNvSpPr>
            <a:spLocks noGrp="1"/>
          </p:cNvSpPr>
          <p:nvPr>
            <p:ph type="pic" sz="quarter" idx="12"/>
          </p:nvPr>
        </p:nvSpPr>
        <p:spPr>
          <a:xfrm>
            <a:off x="6337302" y="1144590"/>
            <a:ext cx="5230284" cy="4794197"/>
          </a:xfrm>
          <a:prstGeom prst="rect">
            <a:avLst/>
          </a:prstGeom>
        </p:spPr>
        <p:txBody>
          <a:bodyPr anchor="ctr"/>
          <a:lstStyle>
            <a:lvl1pPr marL="0" indent="0" algn="ctr">
              <a:buNone/>
              <a:defRPr>
                <a:solidFill>
                  <a:schemeClr val="bg2"/>
                </a:solidFill>
              </a:defRPr>
            </a:lvl1pPr>
          </a:lstStyle>
          <a:p>
            <a:pPr lvl="0"/>
            <a:r>
              <a:rPr lang="en-US" noProof="0"/>
              <a:t>Click icon to add picture</a:t>
            </a:r>
            <a:endParaRPr lang="en-GB" noProof="0"/>
          </a:p>
        </p:txBody>
      </p:sp>
    </p:spTree>
    <p:extLst>
      <p:ext uri="{BB962C8B-B14F-4D97-AF65-F5344CB8AC3E}">
        <p14:creationId xmlns:p14="http://schemas.microsoft.com/office/powerpoint/2010/main" val="1495909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4"/>
          <p:cNvSpPr>
            <a:spLocks noGrp="1"/>
          </p:cNvSpPr>
          <p:nvPr>
            <p:ph type="body" sz="quarter" idx="11"/>
          </p:nvPr>
        </p:nvSpPr>
        <p:spPr>
          <a:xfrm>
            <a:off x="624420" y="1133602"/>
            <a:ext cx="3328455" cy="5218111"/>
          </a:xfrm>
        </p:spPr>
        <p:txBody>
          <a:bodyPr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4"/>
          <p:cNvSpPr>
            <a:spLocks noGrp="1"/>
          </p:cNvSpPr>
          <p:nvPr>
            <p:ph type="body" sz="quarter" idx="12"/>
          </p:nvPr>
        </p:nvSpPr>
        <p:spPr>
          <a:xfrm>
            <a:off x="4432301" y="1133604"/>
            <a:ext cx="3327400" cy="5218110"/>
          </a:xfrm>
        </p:spPr>
        <p:txBody>
          <a:bodyPr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4"/>
          <p:cNvSpPr>
            <a:spLocks noGrp="1"/>
          </p:cNvSpPr>
          <p:nvPr>
            <p:ph type="body" sz="quarter" idx="13"/>
          </p:nvPr>
        </p:nvSpPr>
        <p:spPr>
          <a:xfrm>
            <a:off x="8235950" y="1133604"/>
            <a:ext cx="3331636" cy="5218110"/>
          </a:xfrm>
        </p:spPr>
        <p:txBody>
          <a:bodyPr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a:extLst>
              <a:ext uri="{FF2B5EF4-FFF2-40B4-BE49-F238E27FC236}">
                <a16:creationId xmlns:a16="http://schemas.microsoft.com/office/drawing/2014/main" id="{557F1479-B54D-0E42-889E-13321125B8CE}"/>
              </a:ext>
            </a:extLst>
          </p:cNvPr>
          <p:cNvSpPr>
            <a:spLocks noGrp="1"/>
          </p:cNvSpPr>
          <p:nvPr>
            <p:ph type="ftr" sz="quarter" idx="14"/>
          </p:nvPr>
        </p:nvSpPr>
        <p:spPr/>
        <p:txBody>
          <a:bodyPr/>
          <a:lstStyle/>
          <a:p>
            <a:r>
              <a:rPr lang="en-US"/>
              <a:t>exacqVision Technical Support Training</a:t>
            </a:r>
          </a:p>
        </p:txBody>
      </p:sp>
    </p:spTree>
    <p:extLst>
      <p:ext uri="{BB962C8B-B14F-4D97-AF65-F5344CB8AC3E}">
        <p14:creationId xmlns:p14="http://schemas.microsoft.com/office/powerpoint/2010/main" val="331606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9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lumn with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4"/>
          <p:cNvSpPr>
            <a:spLocks noGrp="1"/>
          </p:cNvSpPr>
          <p:nvPr>
            <p:ph type="body" sz="quarter" idx="11"/>
          </p:nvPr>
        </p:nvSpPr>
        <p:spPr>
          <a:xfrm>
            <a:off x="624420" y="1125536"/>
            <a:ext cx="3328455" cy="5218111"/>
          </a:xfrm>
        </p:spPr>
        <p:txBody>
          <a:bodyPr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4"/>
          <p:cNvSpPr>
            <a:spLocks noGrp="1"/>
          </p:cNvSpPr>
          <p:nvPr>
            <p:ph type="body" sz="quarter" idx="12"/>
          </p:nvPr>
        </p:nvSpPr>
        <p:spPr>
          <a:xfrm>
            <a:off x="4432301" y="1125538"/>
            <a:ext cx="3327400" cy="5218110"/>
          </a:xfrm>
        </p:spPr>
        <p:txBody>
          <a:bodyPr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Picture Placeholder 7"/>
          <p:cNvSpPr>
            <a:spLocks noGrp="1"/>
          </p:cNvSpPr>
          <p:nvPr>
            <p:ph type="pic" sz="quarter" idx="13"/>
          </p:nvPr>
        </p:nvSpPr>
        <p:spPr>
          <a:xfrm>
            <a:off x="8235950" y="1125538"/>
            <a:ext cx="3332163" cy="5158301"/>
          </a:xfrm>
        </p:spPr>
        <p:txBody>
          <a:bodyPr anchor="ctr"/>
          <a:lstStyle>
            <a:lvl1pPr marL="0" indent="0" algn="ctr">
              <a:buNone/>
              <a:defRPr sz="1800">
                <a:solidFill>
                  <a:schemeClr val="bg2"/>
                </a:solidFill>
              </a:defRPr>
            </a:lvl1pPr>
          </a:lstStyle>
          <a:p>
            <a:r>
              <a:rPr lang="en-US"/>
              <a:t>Click icon to add picture</a:t>
            </a:r>
            <a:endParaRPr lang="en-GB"/>
          </a:p>
        </p:txBody>
      </p:sp>
      <p:sp>
        <p:nvSpPr>
          <p:cNvPr id="3" name="Footer Placeholder 2">
            <a:extLst>
              <a:ext uri="{FF2B5EF4-FFF2-40B4-BE49-F238E27FC236}">
                <a16:creationId xmlns:a16="http://schemas.microsoft.com/office/drawing/2014/main" id="{18CDDEAA-35A2-8346-91D3-FFBFE89430AC}"/>
              </a:ext>
            </a:extLst>
          </p:cNvPr>
          <p:cNvSpPr>
            <a:spLocks noGrp="1"/>
          </p:cNvSpPr>
          <p:nvPr>
            <p:ph type="ftr" sz="quarter" idx="14"/>
          </p:nvPr>
        </p:nvSpPr>
        <p:spPr/>
        <p:txBody>
          <a:bodyPr/>
          <a:lstStyle/>
          <a:p>
            <a:r>
              <a:rPr lang="en-US"/>
              <a:t>exacqVision Technical Support Training</a:t>
            </a:r>
          </a:p>
        </p:txBody>
      </p:sp>
    </p:spTree>
    <p:extLst>
      <p:ext uri="{BB962C8B-B14F-4D97-AF65-F5344CB8AC3E}">
        <p14:creationId xmlns:p14="http://schemas.microsoft.com/office/powerpoint/2010/main" val="227230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9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Column with 2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4"/>
          <p:cNvSpPr>
            <a:spLocks noGrp="1"/>
          </p:cNvSpPr>
          <p:nvPr>
            <p:ph type="body" sz="quarter" idx="11"/>
          </p:nvPr>
        </p:nvSpPr>
        <p:spPr>
          <a:xfrm>
            <a:off x="624420" y="1125536"/>
            <a:ext cx="3328455" cy="5218111"/>
          </a:xfrm>
        </p:spPr>
        <p:txBody>
          <a:bodyPr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4"/>
          <p:cNvSpPr>
            <a:spLocks noGrp="1"/>
          </p:cNvSpPr>
          <p:nvPr>
            <p:ph type="body" sz="quarter" idx="12"/>
          </p:nvPr>
        </p:nvSpPr>
        <p:spPr>
          <a:xfrm>
            <a:off x="4432301" y="1125537"/>
            <a:ext cx="3327400" cy="5218109"/>
          </a:xfrm>
        </p:spPr>
        <p:txBody>
          <a:bodyPr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3"/>
          <p:cNvSpPr>
            <a:spLocks noGrp="1"/>
          </p:cNvSpPr>
          <p:nvPr>
            <p:ph type="pic" sz="quarter" idx="13"/>
          </p:nvPr>
        </p:nvSpPr>
        <p:spPr>
          <a:xfrm>
            <a:off x="8235950" y="1125538"/>
            <a:ext cx="3331636" cy="2337949"/>
          </a:xfrm>
        </p:spPr>
        <p:txBody>
          <a:bodyPr anchor="ctr"/>
          <a:lstStyle>
            <a:lvl1pPr marL="0" indent="0" algn="ctr">
              <a:buNone/>
              <a:defRPr>
                <a:solidFill>
                  <a:schemeClr val="bg2"/>
                </a:solidFill>
              </a:defRPr>
            </a:lvl1pPr>
          </a:lstStyle>
          <a:p>
            <a:pPr lvl="0"/>
            <a:r>
              <a:rPr lang="en-US" noProof="0"/>
              <a:t>Click icon to add picture</a:t>
            </a:r>
            <a:endParaRPr lang="en-GB" noProof="0"/>
          </a:p>
        </p:txBody>
      </p:sp>
      <p:sp>
        <p:nvSpPr>
          <p:cNvPr id="9" name="Picture Placeholder 3"/>
          <p:cNvSpPr>
            <a:spLocks noGrp="1"/>
          </p:cNvSpPr>
          <p:nvPr>
            <p:ph type="pic" sz="quarter" idx="14"/>
          </p:nvPr>
        </p:nvSpPr>
        <p:spPr>
          <a:xfrm>
            <a:off x="8235950" y="3684233"/>
            <a:ext cx="3331636" cy="2678465"/>
          </a:xfrm>
        </p:spPr>
        <p:txBody>
          <a:bodyPr anchor="ctr"/>
          <a:lstStyle>
            <a:lvl1pPr marL="0" indent="0" algn="ctr">
              <a:buNone/>
              <a:defRPr>
                <a:solidFill>
                  <a:schemeClr val="bg2"/>
                </a:solidFill>
              </a:defRPr>
            </a:lvl1pPr>
          </a:lstStyle>
          <a:p>
            <a:pPr lvl="0"/>
            <a:r>
              <a:rPr lang="en-US" noProof="0"/>
              <a:t>Click icon to add picture</a:t>
            </a:r>
            <a:endParaRPr lang="en-GB" noProof="0"/>
          </a:p>
        </p:txBody>
      </p:sp>
      <p:sp>
        <p:nvSpPr>
          <p:cNvPr id="3" name="Footer Placeholder 2">
            <a:extLst>
              <a:ext uri="{FF2B5EF4-FFF2-40B4-BE49-F238E27FC236}">
                <a16:creationId xmlns:a16="http://schemas.microsoft.com/office/drawing/2014/main" id="{E1D55543-4496-AF42-A4A7-D833A4138A34}"/>
              </a:ext>
            </a:extLst>
          </p:cNvPr>
          <p:cNvSpPr>
            <a:spLocks noGrp="1"/>
          </p:cNvSpPr>
          <p:nvPr>
            <p:ph type="ftr" sz="quarter" idx="15"/>
          </p:nvPr>
        </p:nvSpPr>
        <p:spPr/>
        <p:txBody>
          <a:bodyPr/>
          <a:lstStyle/>
          <a:p>
            <a:r>
              <a:rPr lang="en-US"/>
              <a:t>exacqVision Technical Support Training</a:t>
            </a:r>
          </a:p>
        </p:txBody>
      </p:sp>
    </p:spTree>
    <p:extLst>
      <p:ext uri="{BB962C8B-B14F-4D97-AF65-F5344CB8AC3E}">
        <p14:creationId xmlns:p14="http://schemas.microsoft.com/office/powerpoint/2010/main" val="352233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99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8" name="Text Placeholder 3"/>
          <p:cNvSpPr>
            <a:spLocks noGrp="1"/>
          </p:cNvSpPr>
          <p:nvPr>
            <p:ph type="body" sz="quarter" idx="11"/>
          </p:nvPr>
        </p:nvSpPr>
        <p:spPr>
          <a:xfrm>
            <a:off x="623888" y="1134050"/>
            <a:ext cx="10943694" cy="5218111"/>
          </a:xfrm>
        </p:spPr>
        <p:txBody>
          <a:bodyPr/>
          <a:lstStyle>
            <a:lvl1pPr marL="266700" indent="-266700">
              <a:buFont typeface="Wingdings" panose="05000000000000000000" pitchFamily="2" charset="2"/>
              <a:buChar char="§"/>
              <a:defRPr/>
            </a:lvl1pPr>
          </a:lstStyle>
          <a:p>
            <a:endParaRPr lang="de-CH"/>
          </a:p>
        </p:txBody>
      </p:sp>
      <p:sp>
        <p:nvSpPr>
          <p:cNvPr id="3" name="Footer Placeholder 2">
            <a:extLst>
              <a:ext uri="{FF2B5EF4-FFF2-40B4-BE49-F238E27FC236}">
                <a16:creationId xmlns:a16="http://schemas.microsoft.com/office/drawing/2014/main" id="{BBE51248-DBA6-6A45-B9DB-4AB87BD02EA1}"/>
              </a:ext>
            </a:extLst>
          </p:cNvPr>
          <p:cNvSpPr>
            <a:spLocks noGrp="1"/>
          </p:cNvSpPr>
          <p:nvPr>
            <p:ph type="ftr" sz="quarter" idx="12"/>
          </p:nvPr>
        </p:nvSpPr>
        <p:spPr/>
        <p:txBody>
          <a:bodyPr/>
          <a:lstStyle/>
          <a:p>
            <a:r>
              <a:rPr lang="en-GB"/>
              <a:t>exacqVision Technical Support Training</a:t>
            </a:r>
          </a:p>
        </p:txBody>
      </p:sp>
    </p:spTree>
    <p:extLst>
      <p:ext uri="{BB962C8B-B14F-4D97-AF65-F5344CB8AC3E}">
        <p14:creationId xmlns:p14="http://schemas.microsoft.com/office/powerpoint/2010/main" val="226450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116DF2BE-ADC0-F046-8E36-08EDE54A915D}"/>
              </a:ext>
            </a:extLst>
          </p:cNvPr>
          <p:cNvSpPr>
            <a:spLocks noGrp="1"/>
          </p:cNvSpPr>
          <p:nvPr>
            <p:ph type="ftr" sz="quarter" idx="10"/>
          </p:nvPr>
        </p:nvSpPr>
        <p:spPr>
          <a:xfrm>
            <a:off x="1591529" y="6505136"/>
            <a:ext cx="6445251" cy="174977"/>
          </a:xfrm>
        </p:spPr>
        <p:txBody>
          <a:bodyPr/>
          <a:lstStyle/>
          <a:p>
            <a:r>
              <a:rPr lang="en-GB"/>
              <a:t>exacqVision Technical Support Training</a:t>
            </a:r>
          </a:p>
        </p:txBody>
      </p:sp>
    </p:spTree>
    <p:extLst>
      <p:ext uri="{BB962C8B-B14F-4D97-AF65-F5344CB8AC3E}">
        <p14:creationId xmlns:p14="http://schemas.microsoft.com/office/powerpoint/2010/main" val="1074651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Statement/Quote">
    <p:bg>
      <p:bgPr>
        <a:solidFill>
          <a:srgbClr val="A9ABAC"/>
        </a:solidFill>
        <a:effectLst/>
      </p:bgPr>
    </p:bg>
    <p:spTree>
      <p:nvGrpSpPr>
        <p:cNvPr id="1" name=""/>
        <p:cNvGrpSpPr/>
        <p:nvPr/>
      </p:nvGrpSpPr>
      <p:grpSpPr>
        <a:xfrm>
          <a:off x="0" y="0"/>
          <a:ext cx="0" cy="0"/>
          <a:chOff x="0" y="0"/>
          <a:chExt cx="0" cy="0"/>
        </a:xfrm>
      </p:grpSpPr>
      <p:grpSp>
        <p:nvGrpSpPr>
          <p:cNvPr id="7" name="Group 39"/>
          <p:cNvGrpSpPr>
            <a:grpSpLocks/>
          </p:cNvGrpSpPr>
          <p:nvPr userDrawn="1"/>
        </p:nvGrpSpPr>
        <p:grpSpPr bwMode="white">
          <a:xfrm>
            <a:off x="-753534" y="0"/>
            <a:ext cx="654051" cy="6865938"/>
            <a:chOff x="-565302" y="0"/>
            <a:chExt cx="490967" cy="6865432"/>
          </a:xfrm>
        </p:grpSpPr>
        <p:sp>
          <p:nvSpPr>
            <p:cNvPr id="9" name="Rectangle 8"/>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0" name="Group 41"/>
            <p:cNvGrpSpPr>
              <a:grpSpLocks/>
            </p:cNvGrpSpPr>
            <p:nvPr userDrawn="1"/>
          </p:nvGrpSpPr>
          <p:grpSpPr bwMode="white">
            <a:xfrm>
              <a:off x="-307801" y="1143000"/>
              <a:ext cx="233465" cy="4572000"/>
              <a:chOff x="-361009" y="1143000"/>
              <a:chExt cx="286674" cy="4572000"/>
            </a:xfrm>
          </p:grpSpPr>
          <p:cxnSp>
            <p:nvCxnSpPr>
              <p:cNvPr id="25" name="Straight Connector 24"/>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28"/>
            <p:cNvGrpSpPr>
              <a:grpSpLocks/>
            </p:cNvGrpSpPr>
            <p:nvPr userDrawn="1"/>
          </p:nvGrpSpPr>
          <p:grpSpPr bwMode="white">
            <a:xfrm>
              <a:off x="-307801" y="0"/>
              <a:ext cx="233466" cy="6865432"/>
              <a:chOff x="-564989" y="0"/>
              <a:chExt cx="490654" cy="6865432"/>
            </a:xfrm>
          </p:grpSpPr>
          <p:cxnSp>
            <p:nvCxnSpPr>
              <p:cNvPr id="19" name="Straight Connector 18"/>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43"/>
            <p:cNvSpPr txBox="1">
              <a:spLocks noChangeArrowheads="1"/>
            </p:cNvSpPr>
            <p:nvPr userDrawn="1"/>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13" name="TextBox 44"/>
            <p:cNvSpPr txBox="1">
              <a:spLocks noChangeArrowheads="1"/>
            </p:cNvSpPr>
            <p:nvPr userDrawn="1"/>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14" name="TextBox 45"/>
            <p:cNvSpPr txBox="1">
              <a:spLocks noChangeArrowheads="1"/>
            </p:cNvSpPr>
            <p:nvPr userDrawn="1"/>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15" name="TextBox 46"/>
            <p:cNvSpPr txBox="1">
              <a:spLocks noChangeArrowheads="1"/>
            </p:cNvSpPr>
            <p:nvPr userDrawn="1"/>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16" name="TextBox 47"/>
            <p:cNvSpPr txBox="1">
              <a:spLocks noChangeArrowheads="1"/>
            </p:cNvSpPr>
            <p:nvPr userDrawn="1"/>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17" name="TextBox 48"/>
            <p:cNvSpPr txBox="1">
              <a:spLocks noChangeArrowheads="1"/>
            </p:cNvSpPr>
            <p:nvPr userDrawn="1"/>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18" name="TextBox 49"/>
            <p:cNvSpPr txBox="1">
              <a:spLocks noChangeArrowheads="1"/>
            </p:cNvSpPr>
            <p:nvPr userDrawn="1"/>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grpSp>
        <p:nvGrpSpPr>
          <p:cNvPr id="29" name="Group 28"/>
          <p:cNvGrpSpPr/>
          <p:nvPr userDrawn="1"/>
        </p:nvGrpSpPr>
        <p:grpSpPr bwMode="white">
          <a:xfrm>
            <a:off x="4" y="-325436"/>
            <a:ext cx="12192000" cy="233362"/>
            <a:chOff x="3" y="-325436"/>
            <a:chExt cx="9144000" cy="233362"/>
          </a:xfrm>
        </p:grpSpPr>
        <p:sp>
          <p:nvSpPr>
            <p:cNvPr id="30" name="Rectangle 29"/>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1" name="Straight Connector 30"/>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6407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926F-30BF-3647-BFEC-71649F3AF62C}"/>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A05A9654-153B-864D-A83B-07784D7304EC}"/>
              </a:ext>
            </a:extLst>
          </p:cNvPr>
          <p:cNvSpPr>
            <a:spLocks noGrp="1"/>
          </p:cNvSpPr>
          <p:nvPr>
            <p:ph type="ftr" sz="quarter" idx="10"/>
          </p:nvPr>
        </p:nvSpPr>
        <p:spPr/>
        <p:txBody>
          <a:bodyPr/>
          <a:lstStyle/>
          <a:p>
            <a:r>
              <a:rPr lang="en-GB" dirty="0">
                <a:solidFill>
                  <a:srgbClr val="000000"/>
                </a:solidFill>
              </a:rPr>
              <a:t>Footer - Use 'Insert &gt;Header &amp; Footer' to modify this text and ‘Apply to all’</a:t>
            </a:r>
          </a:p>
        </p:txBody>
      </p:sp>
      <p:sp>
        <p:nvSpPr>
          <p:cNvPr id="5" name="Text Placeholder 4">
            <a:extLst>
              <a:ext uri="{FF2B5EF4-FFF2-40B4-BE49-F238E27FC236}">
                <a16:creationId xmlns:a16="http://schemas.microsoft.com/office/drawing/2014/main" id="{DBF92293-7F9C-7949-AA0D-5CCC04EBE136}"/>
              </a:ext>
            </a:extLst>
          </p:cNvPr>
          <p:cNvSpPr>
            <a:spLocks noGrp="1"/>
          </p:cNvSpPr>
          <p:nvPr>
            <p:ph type="body" sz="quarter" idx="11"/>
          </p:nvPr>
        </p:nvSpPr>
        <p:spPr>
          <a:xfrm>
            <a:off x="623888" y="1151110"/>
            <a:ext cx="10958512" cy="4814887"/>
          </a:xfrm>
          <a:prstGeom prst="rect">
            <a:avLst/>
          </a:prstGeom>
        </p:spPr>
        <p:txBody>
          <a:bodyPr r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543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68">
          <p15:clr>
            <a:srgbClr val="FBAE40"/>
          </p15:clr>
        </p15:guide>
        <p15:guide id="2" pos="211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5DCB-5BDA-9F4A-85C0-0B13D45F963F}"/>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51E98A08-C3FA-DE4F-BC84-52D4E21B88E9}"/>
              </a:ext>
            </a:extLst>
          </p:cNvPr>
          <p:cNvSpPr>
            <a:spLocks noGrp="1"/>
          </p:cNvSpPr>
          <p:nvPr>
            <p:ph type="ftr" sz="quarter" idx="10"/>
          </p:nvPr>
        </p:nvSpPr>
        <p:spPr/>
        <p:txBody>
          <a:bodyPr/>
          <a:lstStyle/>
          <a:p>
            <a:r>
              <a:rPr lang="en-GB" dirty="0">
                <a:solidFill>
                  <a:srgbClr val="000000"/>
                </a:solidFill>
              </a:rPr>
              <a:t>Footer - Use 'Insert &gt;Header &amp; Footer' to modify this text and ‘Apply to all’</a:t>
            </a:r>
          </a:p>
        </p:txBody>
      </p:sp>
      <p:sp>
        <p:nvSpPr>
          <p:cNvPr id="4" name="Text Placeholder 4">
            <a:extLst>
              <a:ext uri="{FF2B5EF4-FFF2-40B4-BE49-F238E27FC236}">
                <a16:creationId xmlns:a16="http://schemas.microsoft.com/office/drawing/2014/main" id="{A40F704F-322A-874C-843C-B6D72331E626}"/>
              </a:ext>
            </a:extLst>
          </p:cNvPr>
          <p:cNvSpPr>
            <a:spLocks noGrp="1"/>
          </p:cNvSpPr>
          <p:nvPr>
            <p:ph type="body" sz="quarter" idx="11"/>
          </p:nvPr>
        </p:nvSpPr>
        <p:spPr>
          <a:xfrm>
            <a:off x="624419" y="1144590"/>
            <a:ext cx="7135282" cy="4833130"/>
          </a:xfrm>
          <a:prstGeom prst="rect">
            <a:avLst/>
          </a:prstGeom>
        </p:spPr>
        <p:txBody>
          <a:bodyPr r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3">
            <a:extLst>
              <a:ext uri="{FF2B5EF4-FFF2-40B4-BE49-F238E27FC236}">
                <a16:creationId xmlns:a16="http://schemas.microsoft.com/office/drawing/2014/main" id="{4CB34AD5-7D9E-0C42-80D7-3D57A7913D2C}"/>
              </a:ext>
            </a:extLst>
          </p:cNvPr>
          <p:cNvSpPr>
            <a:spLocks noGrp="1"/>
          </p:cNvSpPr>
          <p:nvPr>
            <p:ph type="pic" sz="quarter" idx="12"/>
          </p:nvPr>
        </p:nvSpPr>
        <p:spPr>
          <a:xfrm>
            <a:off x="8235950" y="1168100"/>
            <a:ext cx="3331636" cy="4784609"/>
          </a:xfrm>
          <a:prstGeom prst="rect">
            <a:avLst/>
          </a:prstGeom>
        </p:spPr>
        <p:txBody>
          <a:bodyPr anchor="ctr"/>
          <a:lstStyle>
            <a:lvl1pPr marL="0" indent="0" algn="ctr">
              <a:buNone/>
              <a:defRPr>
                <a:solidFill>
                  <a:schemeClr val="bg2"/>
                </a:solidFill>
              </a:defRPr>
            </a:lvl1pPr>
          </a:lstStyle>
          <a:p>
            <a:pPr lvl="0"/>
            <a:r>
              <a:rPr lang="en-US" noProof="0" dirty="0"/>
              <a:t>Click icon to add picture</a:t>
            </a:r>
            <a:endParaRPr lang="en-GB" noProof="0" dirty="0"/>
          </a:p>
        </p:txBody>
      </p:sp>
    </p:spTree>
    <p:extLst>
      <p:ext uri="{BB962C8B-B14F-4D97-AF65-F5344CB8AC3E}">
        <p14:creationId xmlns:p14="http://schemas.microsoft.com/office/powerpoint/2010/main" val="228146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and Image 2 column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E0D50-31EF-CD42-B8A8-7010AE4EE082}"/>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5F0C9D7A-978E-D441-B728-3D756A513A94}"/>
              </a:ext>
            </a:extLst>
          </p:cNvPr>
          <p:cNvSpPr>
            <a:spLocks noGrp="1"/>
          </p:cNvSpPr>
          <p:nvPr>
            <p:ph type="ftr" sz="quarter" idx="10"/>
          </p:nvPr>
        </p:nvSpPr>
        <p:spPr/>
        <p:txBody>
          <a:bodyPr/>
          <a:lstStyle/>
          <a:p>
            <a:r>
              <a:rPr lang="en-GB" dirty="0">
                <a:solidFill>
                  <a:srgbClr val="000000"/>
                </a:solidFill>
              </a:rPr>
              <a:t>Footer - Use 'Insert &gt;Header &amp; Footer' to modify this text and ‘Apply to all’</a:t>
            </a:r>
          </a:p>
        </p:txBody>
      </p:sp>
      <p:sp>
        <p:nvSpPr>
          <p:cNvPr id="4" name="Text Placeholder 4">
            <a:extLst>
              <a:ext uri="{FF2B5EF4-FFF2-40B4-BE49-F238E27FC236}">
                <a16:creationId xmlns:a16="http://schemas.microsoft.com/office/drawing/2014/main" id="{037666FC-7F7A-FC46-959A-78953E5FBBBF}"/>
              </a:ext>
            </a:extLst>
          </p:cNvPr>
          <p:cNvSpPr>
            <a:spLocks noGrp="1"/>
          </p:cNvSpPr>
          <p:nvPr>
            <p:ph type="body" sz="quarter" idx="11"/>
          </p:nvPr>
        </p:nvSpPr>
        <p:spPr>
          <a:xfrm>
            <a:off x="624419" y="1144590"/>
            <a:ext cx="5232399" cy="4794197"/>
          </a:xfrm>
          <a:prstGeom prst="rect">
            <a:avLst/>
          </a:prstGeom>
        </p:spPr>
        <p:txBody>
          <a:bodyPr rIns="3600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3">
            <a:extLst>
              <a:ext uri="{FF2B5EF4-FFF2-40B4-BE49-F238E27FC236}">
                <a16:creationId xmlns:a16="http://schemas.microsoft.com/office/drawing/2014/main" id="{E4A5A539-F4BE-1D44-9983-028A2660282C}"/>
              </a:ext>
            </a:extLst>
          </p:cNvPr>
          <p:cNvSpPr>
            <a:spLocks noGrp="1"/>
          </p:cNvSpPr>
          <p:nvPr>
            <p:ph type="pic" sz="quarter" idx="12"/>
          </p:nvPr>
        </p:nvSpPr>
        <p:spPr>
          <a:xfrm>
            <a:off x="6337302" y="1144590"/>
            <a:ext cx="5230284" cy="4794197"/>
          </a:xfrm>
          <a:prstGeom prst="rect">
            <a:avLst/>
          </a:prstGeom>
        </p:spPr>
        <p:txBody>
          <a:bodyPr anchor="ctr"/>
          <a:lstStyle>
            <a:lvl1pPr marL="0" indent="0" algn="ctr">
              <a:buNone/>
              <a:defRPr>
                <a:solidFill>
                  <a:schemeClr val="bg2"/>
                </a:solidFill>
              </a:defRPr>
            </a:lvl1pPr>
          </a:lstStyle>
          <a:p>
            <a:pPr lvl="0"/>
            <a:r>
              <a:rPr lang="en-US" noProof="0" dirty="0"/>
              <a:t>Click icon to add picture</a:t>
            </a:r>
            <a:endParaRPr lang="en-GB" noProof="0" dirty="0"/>
          </a:p>
        </p:txBody>
      </p:sp>
    </p:spTree>
    <p:extLst>
      <p:ext uri="{BB962C8B-B14F-4D97-AF65-F5344CB8AC3E}">
        <p14:creationId xmlns:p14="http://schemas.microsoft.com/office/powerpoint/2010/main" val="195860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nd 2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CA280-EF4B-484C-B1D1-12B5C90D1C4E}"/>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40D2EFC5-C803-E142-8175-CB05301C8DCA}"/>
              </a:ext>
            </a:extLst>
          </p:cNvPr>
          <p:cNvSpPr>
            <a:spLocks noGrp="1"/>
          </p:cNvSpPr>
          <p:nvPr>
            <p:ph type="ftr" sz="quarter" idx="10"/>
          </p:nvPr>
        </p:nvSpPr>
        <p:spPr/>
        <p:txBody>
          <a:bodyPr/>
          <a:lstStyle/>
          <a:p>
            <a:r>
              <a:rPr lang="en-GB" dirty="0">
                <a:solidFill>
                  <a:srgbClr val="000000"/>
                </a:solidFill>
              </a:rPr>
              <a:t>Footer - Use 'Insert &gt;Header &amp; Footer' to modify this text and ‘Apply to all’</a:t>
            </a:r>
          </a:p>
        </p:txBody>
      </p:sp>
      <p:sp>
        <p:nvSpPr>
          <p:cNvPr id="4" name="Text Placeholder 4">
            <a:extLst>
              <a:ext uri="{FF2B5EF4-FFF2-40B4-BE49-F238E27FC236}">
                <a16:creationId xmlns:a16="http://schemas.microsoft.com/office/drawing/2014/main" id="{4125CF2F-BB4F-2C48-A021-4272F7E4D51B}"/>
              </a:ext>
            </a:extLst>
          </p:cNvPr>
          <p:cNvSpPr>
            <a:spLocks noGrp="1"/>
          </p:cNvSpPr>
          <p:nvPr>
            <p:ph type="body" sz="quarter" idx="11"/>
          </p:nvPr>
        </p:nvSpPr>
        <p:spPr>
          <a:xfrm>
            <a:off x="624419" y="1144589"/>
            <a:ext cx="5232399" cy="4794081"/>
          </a:xfrm>
          <a:prstGeom prst="rect">
            <a:avLst/>
          </a:prstGeom>
        </p:spPr>
        <p:txBody>
          <a:bodyPr rIns="3600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3">
            <a:extLst>
              <a:ext uri="{FF2B5EF4-FFF2-40B4-BE49-F238E27FC236}">
                <a16:creationId xmlns:a16="http://schemas.microsoft.com/office/drawing/2014/main" id="{D66CD3C5-E4B5-114A-8108-23245E38AA5A}"/>
              </a:ext>
            </a:extLst>
          </p:cNvPr>
          <p:cNvSpPr>
            <a:spLocks noGrp="1"/>
          </p:cNvSpPr>
          <p:nvPr>
            <p:ph type="pic" sz="quarter" idx="12"/>
          </p:nvPr>
        </p:nvSpPr>
        <p:spPr>
          <a:xfrm>
            <a:off x="6337302" y="1144589"/>
            <a:ext cx="5230284" cy="2284412"/>
          </a:xfrm>
          <a:prstGeom prst="rect">
            <a:avLst/>
          </a:prstGeom>
        </p:spPr>
        <p:txBody>
          <a:bodyPr anchor="ctr"/>
          <a:lstStyle>
            <a:lvl1pPr marL="0" indent="0" algn="ctr">
              <a:buNone/>
              <a:defRPr>
                <a:solidFill>
                  <a:schemeClr val="bg2"/>
                </a:solidFill>
              </a:defRPr>
            </a:lvl1pPr>
          </a:lstStyle>
          <a:p>
            <a:pPr lvl="0"/>
            <a:r>
              <a:rPr lang="en-US" noProof="0" dirty="0"/>
              <a:t>Click icon to add picture</a:t>
            </a:r>
            <a:endParaRPr lang="en-GB" noProof="0" dirty="0"/>
          </a:p>
        </p:txBody>
      </p:sp>
      <p:sp>
        <p:nvSpPr>
          <p:cNvPr id="6" name="Picture Placeholder 3">
            <a:extLst>
              <a:ext uri="{FF2B5EF4-FFF2-40B4-BE49-F238E27FC236}">
                <a16:creationId xmlns:a16="http://schemas.microsoft.com/office/drawing/2014/main" id="{5F0F58CE-86F0-2A49-B41E-C2B3E18C1E4D}"/>
              </a:ext>
            </a:extLst>
          </p:cNvPr>
          <p:cNvSpPr>
            <a:spLocks noGrp="1"/>
          </p:cNvSpPr>
          <p:nvPr>
            <p:ph type="pic" sz="quarter" idx="13"/>
          </p:nvPr>
        </p:nvSpPr>
        <p:spPr>
          <a:xfrm>
            <a:off x="6337302" y="3548489"/>
            <a:ext cx="5230284" cy="2390181"/>
          </a:xfrm>
          <a:prstGeom prst="rect">
            <a:avLst/>
          </a:prstGeom>
        </p:spPr>
        <p:txBody>
          <a:bodyPr anchor="ctr"/>
          <a:lstStyle>
            <a:lvl1pPr marL="0" indent="0" algn="ctr">
              <a:buNone/>
              <a:defRPr>
                <a:solidFill>
                  <a:schemeClr val="bg2"/>
                </a:solidFill>
              </a:defRPr>
            </a:lvl1pPr>
          </a:lstStyle>
          <a:p>
            <a:pPr lvl="0"/>
            <a:r>
              <a:rPr lang="en-US" noProof="0" dirty="0"/>
              <a:t>Click icon to add picture</a:t>
            </a:r>
            <a:endParaRPr lang="en-GB" noProof="0" dirty="0"/>
          </a:p>
        </p:txBody>
      </p:sp>
    </p:spTree>
    <p:extLst>
      <p:ext uri="{BB962C8B-B14F-4D97-AF65-F5344CB8AC3E}">
        <p14:creationId xmlns:p14="http://schemas.microsoft.com/office/powerpoint/2010/main" val="1503054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2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CA280-EF4B-484C-B1D1-12B5C90D1C4E}"/>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40D2EFC5-C803-E142-8175-CB05301C8DCA}"/>
              </a:ext>
            </a:extLst>
          </p:cNvPr>
          <p:cNvSpPr>
            <a:spLocks noGrp="1"/>
          </p:cNvSpPr>
          <p:nvPr>
            <p:ph type="ftr" sz="quarter" idx="10"/>
          </p:nvPr>
        </p:nvSpPr>
        <p:spPr/>
        <p:txBody>
          <a:bodyPr/>
          <a:lstStyle/>
          <a:p>
            <a:r>
              <a:rPr lang="en-GB"/>
              <a:t>exacqVision Technical Support Training</a:t>
            </a:r>
          </a:p>
        </p:txBody>
      </p:sp>
      <p:sp>
        <p:nvSpPr>
          <p:cNvPr id="4" name="Text Placeholder 4">
            <a:extLst>
              <a:ext uri="{FF2B5EF4-FFF2-40B4-BE49-F238E27FC236}">
                <a16:creationId xmlns:a16="http://schemas.microsoft.com/office/drawing/2014/main" id="{4125CF2F-BB4F-2C48-A021-4272F7E4D51B}"/>
              </a:ext>
            </a:extLst>
          </p:cNvPr>
          <p:cNvSpPr>
            <a:spLocks noGrp="1"/>
          </p:cNvSpPr>
          <p:nvPr>
            <p:ph type="body" sz="quarter" idx="11"/>
          </p:nvPr>
        </p:nvSpPr>
        <p:spPr>
          <a:xfrm>
            <a:off x="624419" y="1144589"/>
            <a:ext cx="5232399" cy="4794081"/>
          </a:xfrm>
          <a:prstGeom prst="rect">
            <a:avLst/>
          </a:prstGeom>
        </p:spPr>
        <p:txBody>
          <a:bodyPr rIns="3600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Picture Placeholder 3">
            <a:extLst>
              <a:ext uri="{FF2B5EF4-FFF2-40B4-BE49-F238E27FC236}">
                <a16:creationId xmlns:a16="http://schemas.microsoft.com/office/drawing/2014/main" id="{D66CD3C5-E4B5-114A-8108-23245E38AA5A}"/>
              </a:ext>
            </a:extLst>
          </p:cNvPr>
          <p:cNvSpPr>
            <a:spLocks noGrp="1"/>
          </p:cNvSpPr>
          <p:nvPr>
            <p:ph type="pic" sz="quarter" idx="12"/>
          </p:nvPr>
        </p:nvSpPr>
        <p:spPr>
          <a:xfrm>
            <a:off x="6337302" y="1144589"/>
            <a:ext cx="5230284" cy="2284412"/>
          </a:xfrm>
          <a:prstGeom prst="rect">
            <a:avLst/>
          </a:prstGeom>
        </p:spPr>
        <p:txBody>
          <a:bodyPr anchor="ctr"/>
          <a:lstStyle>
            <a:lvl1pPr marL="0" indent="0" algn="ctr">
              <a:buNone/>
              <a:defRPr>
                <a:solidFill>
                  <a:schemeClr val="bg2"/>
                </a:solidFill>
              </a:defRPr>
            </a:lvl1pPr>
          </a:lstStyle>
          <a:p>
            <a:pPr lvl="0"/>
            <a:r>
              <a:rPr lang="en-US" noProof="0"/>
              <a:t>Click icon to add picture</a:t>
            </a:r>
            <a:endParaRPr lang="en-GB" noProof="0"/>
          </a:p>
        </p:txBody>
      </p:sp>
      <p:sp>
        <p:nvSpPr>
          <p:cNvPr id="6" name="Picture Placeholder 3">
            <a:extLst>
              <a:ext uri="{FF2B5EF4-FFF2-40B4-BE49-F238E27FC236}">
                <a16:creationId xmlns:a16="http://schemas.microsoft.com/office/drawing/2014/main" id="{5F0F58CE-86F0-2A49-B41E-C2B3E18C1E4D}"/>
              </a:ext>
            </a:extLst>
          </p:cNvPr>
          <p:cNvSpPr>
            <a:spLocks noGrp="1"/>
          </p:cNvSpPr>
          <p:nvPr>
            <p:ph type="pic" sz="quarter" idx="13"/>
          </p:nvPr>
        </p:nvSpPr>
        <p:spPr>
          <a:xfrm>
            <a:off x="6337302" y="3548489"/>
            <a:ext cx="5230284" cy="2390181"/>
          </a:xfrm>
          <a:prstGeom prst="rect">
            <a:avLst/>
          </a:prstGeom>
        </p:spPr>
        <p:txBody>
          <a:bodyPr anchor="ctr"/>
          <a:lstStyle>
            <a:lvl1pPr marL="0" indent="0" algn="ctr">
              <a:buNone/>
              <a:defRPr>
                <a:solidFill>
                  <a:schemeClr val="bg2"/>
                </a:solidFill>
              </a:defRPr>
            </a:lvl1pPr>
          </a:lstStyle>
          <a:p>
            <a:pPr lvl="0"/>
            <a:r>
              <a:rPr lang="en-US" noProof="0"/>
              <a:t>Click icon to add picture</a:t>
            </a:r>
            <a:endParaRPr lang="en-GB" noProof="0"/>
          </a:p>
        </p:txBody>
      </p:sp>
    </p:spTree>
    <p:extLst>
      <p:ext uri="{BB962C8B-B14F-4D97-AF65-F5344CB8AC3E}">
        <p14:creationId xmlns:p14="http://schemas.microsoft.com/office/powerpoint/2010/main" val="54323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only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CBDB3-1ED8-7442-A286-3FA601B2A3A3}"/>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9956B665-7FBF-2846-B6DE-37E61E78F925}"/>
              </a:ext>
            </a:extLst>
          </p:cNvPr>
          <p:cNvSpPr>
            <a:spLocks noGrp="1"/>
          </p:cNvSpPr>
          <p:nvPr>
            <p:ph type="ftr" sz="quarter" idx="10"/>
          </p:nvPr>
        </p:nvSpPr>
        <p:spPr/>
        <p:txBody>
          <a:bodyPr/>
          <a:lstStyle/>
          <a:p>
            <a:r>
              <a:rPr lang="en-GB" dirty="0">
                <a:solidFill>
                  <a:srgbClr val="000000"/>
                </a:solidFill>
              </a:rPr>
              <a:t>Footer - Use 'Insert &gt;Header &amp; Footer' to modify this text and ‘Apply to all’</a:t>
            </a:r>
          </a:p>
        </p:txBody>
      </p:sp>
      <p:sp>
        <p:nvSpPr>
          <p:cNvPr id="4" name="Text Placeholder 4">
            <a:extLst>
              <a:ext uri="{FF2B5EF4-FFF2-40B4-BE49-F238E27FC236}">
                <a16:creationId xmlns:a16="http://schemas.microsoft.com/office/drawing/2014/main" id="{A206EA72-5C72-A74D-A57B-7CC4A013748F}"/>
              </a:ext>
            </a:extLst>
          </p:cNvPr>
          <p:cNvSpPr>
            <a:spLocks noGrp="1"/>
          </p:cNvSpPr>
          <p:nvPr>
            <p:ph type="body" sz="quarter" idx="11"/>
          </p:nvPr>
        </p:nvSpPr>
        <p:spPr>
          <a:xfrm>
            <a:off x="624419" y="1144589"/>
            <a:ext cx="5232399" cy="4813448"/>
          </a:xfrm>
          <a:prstGeom prst="rect">
            <a:avLst/>
          </a:prstGeom>
        </p:spPr>
        <p:txBody>
          <a:bodyPr rIns="3600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25BD064-BB76-FB46-8D29-84D335A592AE}"/>
              </a:ext>
            </a:extLst>
          </p:cNvPr>
          <p:cNvSpPr>
            <a:spLocks noGrp="1"/>
          </p:cNvSpPr>
          <p:nvPr>
            <p:ph type="body" sz="quarter" idx="12"/>
          </p:nvPr>
        </p:nvSpPr>
        <p:spPr>
          <a:xfrm>
            <a:off x="6335184" y="1144590"/>
            <a:ext cx="5232400" cy="4813447"/>
          </a:xfrm>
          <a:prstGeom prst="rect">
            <a:avLst/>
          </a:prstGeom>
        </p:spPr>
        <p:txBody>
          <a:bodyPr rIns="3600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5219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nd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EAB1-F7C1-1F4E-A210-7B1107FF3E1F}"/>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CD265382-FAB2-4541-BCD0-68627FD65ABE}"/>
              </a:ext>
            </a:extLst>
          </p:cNvPr>
          <p:cNvSpPr>
            <a:spLocks noGrp="1"/>
          </p:cNvSpPr>
          <p:nvPr>
            <p:ph type="ftr" sz="quarter" idx="10"/>
          </p:nvPr>
        </p:nvSpPr>
        <p:spPr/>
        <p:txBody>
          <a:bodyPr/>
          <a:lstStyle/>
          <a:p>
            <a:r>
              <a:rPr lang="en-GB" dirty="0">
                <a:solidFill>
                  <a:srgbClr val="000000"/>
                </a:solidFill>
              </a:rPr>
              <a:t>Footer - Use 'Insert &gt;Header &amp; Footer' to modify this text and ‘Apply to all’</a:t>
            </a:r>
          </a:p>
        </p:txBody>
      </p:sp>
      <p:sp>
        <p:nvSpPr>
          <p:cNvPr id="4" name="Text Placeholder 4">
            <a:extLst>
              <a:ext uri="{FF2B5EF4-FFF2-40B4-BE49-F238E27FC236}">
                <a16:creationId xmlns:a16="http://schemas.microsoft.com/office/drawing/2014/main" id="{64750445-41DF-734C-82F2-5434BB05B0D3}"/>
              </a:ext>
            </a:extLst>
          </p:cNvPr>
          <p:cNvSpPr>
            <a:spLocks noGrp="1"/>
          </p:cNvSpPr>
          <p:nvPr>
            <p:ph type="body" sz="quarter" idx="11"/>
          </p:nvPr>
        </p:nvSpPr>
        <p:spPr>
          <a:xfrm>
            <a:off x="624420" y="1144589"/>
            <a:ext cx="3328455" cy="4813448"/>
          </a:xfrm>
          <a:prstGeom prst="rect">
            <a:avLst/>
          </a:prstGeom>
        </p:spPr>
        <p:txBody>
          <a:bodyPr rIns="3600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A37718-54CD-3840-A71C-F4500118459A}"/>
              </a:ext>
            </a:extLst>
          </p:cNvPr>
          <p:cNvSpPr>
            <a:spLocks noGrp="1"/>
          </p:cNvSpPr>
          <p:nvPr>
            <p:ph type="body" sz="quarter" idx="12"/>
          </p:nvPr>
        </p:nvSpPr>
        <p:spPr>
          <a:xfrm>
            <a:off x="4432301" y="1144591"/>
            <a:ext cx="3327400" cy="4813446"/>
          </a:xfrm>
          <a:prstGeom prst="rect">
            <a:avLst/>
          </a:prstGeom>
        </p:spPr>
        <p:txBody>
          <a:bodyPr rIns="3600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4">
            <a:extLst>
              <a:ext uri="{FF2B5EF4-FFF2-40B4-BE49-F238E27FC236}">
                <a16:creationId xmlns:a16="http://schemas.microsoft.com/office/drawing/2014/main" id="{29CC18DB-E159-544B-963D-456D9079AED6}"/>
              </a:ext>
            </a:extLst>
          </p:cNvPr>
          <p:cNvSpPr>
            <a:spLocks noGrp="1"/>
          </p:cNvSpPr>
          <p:nvPr>
            <p:ph type="body" sz="quarter" idx="13"/>
          </p:nvPr>
        </p:nvSpPr>
        <p:spPr>
          <a:xfrm>
            <a:off x="8235950" y="1144590"/>
            <a:ext cx="3331636" cy="4813447"/>
          </a:xfrm>
          <a:prstGeom prst="rect">
            <a:avLst/>
          </a:prstGeom>
        </p:spPr>
        <p:txBody>
          <a:bodyPr lIns="36000"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72107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and image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EAB1-F7C1-1F4E-A210-7B1107FF3E1F}"/>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CD265382-FAB2-4541-BCD0-68627FD65ABE}"/>
              </a:ext>
            </a:extLst>
          </p:cNvPr>
          <p:cNvSpPr>
            <a:spLocks noGrp="1"/>
          </p:cNvSpPr>
          <p:nvPr>
            <p:ph type="ftr" sz="quarter" idx="10"/>
          </p:nvPr>
        </p:nvSpPr>
        <p:spPr/>
        <p:txBody>
          <a:bodyPr/>
          <a:lstStyle/>
          <a:p>
            <a:r>
              <a:rPr lang="en-GB" dirty="0">
                <a:solidFill>
                  <a:srgbClr val="000000"/>
                </a:solidFill>
              </a:rPr>
              <a:t>Footer - Use 'Insert &gt;Header &amp; Footer' to modify this text and ‘Apply to all’</a:t>
            </a:r>
          </a:p>
        </p:txBody>
      </p:sp>
      <p:sp>
        <p:nvSpPr>
          <p:cNvPr id="4" name="Text Placeholder 4">
            <a:extLst>
              <a:ext uri="{FF2B5EF4-FFF2-40B4-BE49-F238E27FC236}">
                <a16:creationId xmlns:a16="http://schemas.microsoft.com/office/drawing/2014/main" id="{64750445-41DF-734C-82F2-5434BB05B0D3}"/>
              </a:ext>
            </a:extLst>
          </p:cNvPr>
          <p:cNvSpPr>
            <a:spLocks noGrp="1"/>
          </p:cNvSpPr>
          <p:nvPr>
            <p:ph type="body" sz="quarter" idx="11"/>
          </p:nvPr>
        </p:nvSpPr>
        <p:spPr>
          <a:xfrm>
            <a:off x="624420" y="1144589"/>
            <a:ext cx="3328455" cy="4723947"/>
          </a:xfrm>
          <a:prstGeom prst="rect">
            <a:avLst/>
          </a:prstGeom>
        </p:spPr>
        <p:txBody>
          <a:bodyPr lIns="0"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A37718-54CD-3840-A71C-F4500118459A}"/>
              </a:ext>
            </a:extLst>
          </p:cNvPr>
          <p:cNvSpPr>
            <a:spLocks noGrp="1"/>
          </p:cNvSpPr>
          <p:nvPr>
            <p:ph type="body" sz="quarter" idx="12"/>
          </p:nvPr>
        </p:nvSpPr>
        <p:spPr>
          <a:xfrm>
            <a:off x="4432301" y="1144590"/>
            <a:ext cx="3327400" cy="4723947"/>
          </a:xfrm>
          <a:prstGeom prst="rect">
            <a:avLst/>
          </a:prstGeom>
        </p:spPr>
        <p:txBody>
          <a:bodyPr lIns="0"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7">
            <a:extLst>
              <a:ext uri="{FF2B5EF4-FFF2-40B4-BE49-F238E27FC236}">
                <a16:creationId xmlns:a16="http://schemas.microsoft.com/office/drawing/2014/main" id="{345C4A4C-6172-064B-A62A-8A2F2588DF05}"/>
              </a:ext>
            </a:extLst>
          </p:cNvPr>
          <p:cNvSpPr>
            <a:spLocks noGrp="1"/>
          </p:cNvSpPr>
          <p:nvPr>
            <p:ph type="pic" sz="quarter" idx="13"/>
          </p:nvPr>
        </p:nvSpPr>
        <p:spPr>
          <a:xfrm>
            <a:off x="8235950" y="1144590"/>
            <a:ext cx="3332163" cy="4723946"/>
          </a:xfrm>
          <a:prstGeom prst="rect">
            <a:avLst/>
          </a:prstGeom>
        </p:spPr>
        <p:txBody>
          <a:bodyPr anchor="ctr"/>
          <a:lstStyle>
            <a:lvl1pPr marL="0" indent="0" algn="ctr">
              <a:buNone/>
              <a:defRPr sz="1800">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136060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and 2 images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EAB1-F7C1-1F4E-A210-7B1107FF3E1F}"/>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CD265382-FAB2-4541-BCD0-68627FD65ABE}"/>
              </a:ext>
            </a:extLst>
          </p:cNvPr>
          <p:cNvSpPr>
            <a:spLocks noGrp="1"/>
          </p:cNvSpPr>
          <p:nvPr>
            <p:ph type="ftr" sz="quarter" idx="10"/>
          </p:nvPr>
        </p:nvSpPr>
        <p:spPr/>
        <p:txBody>
          <a:bodyPr/>
          <a:lstStyle/>
          <a:p>
            <a:r>
              <a:rPr lang="en-GB" dirty="0">
                <a:solidFill>
                  <a:srgbClr val="000000"/>
                </a:solidFill>
              </a:rPr>
              <a:t>Footer - Use 'Insert &gt;Header &amp; Footer' to modify this text and ‘Apply to all’</a:t>
            </a:r>
          </a:p>
        </p:txBody>
      </p:sp>
      <p:sp>
        <p:nvSpPr>
          <p:cNvPr id="4" name="Text Placeholder 4">
            <a:extLst>
              <a:ext uri="{FF2B5EF4-FFF2-40B4-BE49-F238E27FC236}">
                <a16:creationId xmlns:a16="http://schemas.microsoft.com/office/drawing/2014/main" id="{64750445-41DF-734C-82F2-5434BB05B0D3}"/>
              </a:ext>
            </a:extLst>
          </p:cNvPr>
          <p:cNvSpPr>
            <a:spLocks noGrp="1"/>
          </p:cNvSpPr>
          <p:nvPr>
            <p:ph type="body" sz="quarter" idx="11"/>
          </p:nvPr>
        </p:nvSpPr>
        <p:spPr>
          <a:xfrm>
            <a:off x="624420" y="1144589"/>
            <a:ext cx="3328455" cy="4860425"/>
          </a:xfrm>
          <a:prstGeom prst="rect">
            <a:avLst/>
          </a:prstGeom>
        </p:spPr>
        <p:txBody>
          <a:bodyPr lIns="0"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A37718-54CD-3840-A71C-F4500118459A}"/>
              </a:ext>
            </a:extLst>
          </p:cNvPr>
          <p:cNvSpPr>
            <a:spLocks noGrp="1"/>
          </p:cNvSpPr>
          <p:nvPr>
            <p:ph type="body" sz="quarter" idx="12"/>
          </p:nvPr>
        </p:nvSpPr>
        <p:spPr>
          <a:xfrm>
            <a:off x="4432301" y="1144591"/>
            <a:ext cx="3327400" cy="4860424"/>
          </a:xfrm>
          <a:prstGeom prst="rect">
            <a:avLst/>
          </a:prstGeom>
        </p:spPr>
        <p:txBody>
          <a:bodyPr lIns="0"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7">
            <a:extLst>
              <a:ext uri="{FF2B5EF4-FFF2-40B4-BE49-F238E27FC236}">
                <a16:creationId xmlns:a16="http://schemas.microsoft.com/office/drawing/2014/main" id="{345C4A4C-6172-064B-A62A-8A2F2588DF05}"/>
              </a:ext>
            </a:extLst>
          </p:cNvPr>
          <p:cNvSpPr>
            <a:spLocks noGrp="1"/>
          </p:cNvSpPr>
          <p:nvPr>
            <p:ph type="pic" sz="quarter" idx="13"/>
          </p:nvPr>
        </p:nvSpPr>
        <p:spPr>
          <a:xfrm>
            <a:off x="8235950" y="1144590"/>
            <a:ext cx="3332163" cy="2431123"/>
          </a:xfrm>
          <a:prstGeom prst="rect">
            <a:avLst/>
          </a:prstGeom>
        </p:spPr>
        <p:txBody>
          <a:bodyPr anchor="ctr"/>
          <a:lstStyle>
            <a:lvl1pPr marL="0" indent="0" algn="ctr">
              <a:buNone/>
              <a:defRPr sz="1800">
                <a:solidFill>
                  <a:schemeClr val="bg2"/>
                </a:solidFill>
              </a:defRPr>
            </a:lvl1pPr>
          </a:lstStyle>
          <a:p>
            <a:r>
              <a:rPr lang="en-US" dirty="0"/>
              <a:t>Click icon to add picture</a:t>
            </a:r>
            <a:endParaRPr lang="en-GB" dirty="0"/>
          </a:p>
        </p:txBody>
      </p:sp>
      <p:sp>
        <p:nvSpPr>
          <p:cNvPr id="9" name="Picture Placeholder 7">
            <a:extLst>
              <a:ext uri="{FF2B5EF4-FFF2-40B4-BE49-F238E27FC236}">
                <a16:creationId xmlns:a16="http://schemas.microsoft.com/office/drawing/2014/main" id="{C9E3DB24-D01D-CC40-82DC-84519EA5CA7C}"/>
              </a:ext>
            </a:extLst>
          </p:cNvPr>
          <p:cNvSpPr>
            <a:spLocks noGrp="1"/>
          </p:cNvSpPr>
          <p:nvPr>
            <p:ph type="pic" sz="quarter" idx="14"/>
          </p:nvPr>
        </p:nvSpPr>
        <p:spPr>
          <a:xfrm>
            <a:off x="8235950" y="3739229"/>
            <a:ext cx="3332163" cy="2265786"/>
          </a:xfrm>
          <a:prstGeom prst="rect">
            <a:avLst/>
          </a:prstGeom>
        </p:spPr>
        <p:txBody>
          <a:bodyPr anchor="ctr"/>
          <a:lstStyle>
            <a:lvl1pPr marL="0" indent="0" algn="ctr">
              <a:buNone/>
              <a:defRPr sz="1800">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62612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864BF-9B74-4649-8A42-EFCB8FAD70F5}"/>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9C0DF50D-4A15-564C-9D79-F9B50B3DE3FE}"/>
              </a:ext>
            </a:extLst>
          </p:cNvPr>
          <p:cNvSpPr>
            <a:spLocks noGrp="1"/>
          </p:cNvSpPr>
          <p:nvPr>
            <p:ph type="ftr" sz="quarter" idx="10"/>
          </p:nvPr>
        </p:nvSpPr>
        <p:spPr/>
        <p:txBody>
          <a:bodyPr/>
          <a:lstStyle/>
          <a:p>
            <a:r>
              <a:rPr lang="en-GB" dirty="0">
                <a:solidFill>
                  <a:srgbClr val="000000"/>
                </a:solidFill>
              </a:rPr>
              <a:t>Footer - Use 'Insert &gt;Header &amp; Footer' to modify this text and ‘Apply to all’</a:t>
            </a:r>
          </a:p>
        </p:txBody>
      </p:sp>
    </p:spTree>
    <p:extLst>
      <p:ext uri="{BB962C8B-B14F-4D97-AF65-F5344CB8AC3E}">
        <p14:creationId xmlns:p14="http://schemas.microsoft.com/office/powerpoint/2010/main" val="303240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userDrawn="1">
  <p:cSld name="Title">
    <p:spTree>
      <p:nvGrpSpPr>
        <p:cNvPr id="1" name="Shape 9"/>
        <p:cNvGrpSpPr/>
        <p:nvPr/>
      </p:nvGrpSpPr>
      <p:grpSpPr>
        <a:xfrm>
          <a:off x="0" y="0"/>
          <a:ext cx="0" cy="0"/>
          <a:chOff x="0" y="0"/>
          <a:chExt cx="0" cy="0"/>
        </a:xfrm>
      </p:grpSpPr>
      <p:sp>
        <p:nvSpPr>
          <p:cNvPr id="19" name="Google Shape;10;p2">
            <a:extLst>
              <a:ext uri="{FF2B5EF4-FFF2-40B4-BE49-F238E27FC236}">
                <a16:creationId xmlns:a16="http://schemas.microsoft.com/office/drawing/2014/main" id="{BA64B506-585C-E641-BAD3-50E9C4C10AA7}"/>
              </a:ext>
            </a:extLst>
          </p:cNvPr>
          <p:cNvSpPr/>
          <p:nvPr userDrawn="1"/>
        </p:nvSpPr>
        <p:spPr>
          <a:xfrm>
            <a:off x="-1" y="0"/>
            <a:ext cx="12192000" cy="1268413"/>
          </a:xfrm>
          <a:prstGeom prst="rect">
            <a:avLst/>
          </a:prstGeom>
          <a:gradFill>
            <a:gsLst>
              <a:gs pos="8000">
                <a:srgbClr val="0070C0"/>
              </a:gs>
              <a:gs pos="95000">
                <a:srgbClr val="00275B"/>
              </a:gs>
            </a:gsLst>
            <a:lin ang="2700000" scaled="1"/>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4" name="Title 1">
            <a:extLst>
              <a:ext uri="{FF2B5EF4-FFF2-40B4-BE49-F238E27FC236}">
                <a16:creationId xmlns:a16="http://schemas.microsoft.com/office/drawing/2014/main" id="{497FC0D6-39DE-414D-BCEC-1E6098059A46}"/>
              </a:ext>
            </a:extLst>
          </p:cNvPr>
          <p:cNvSpPr>
            <a:spLocks noGrp="1"/>
          </p:cNvSpPr>
          <p:nvPr>
            <p:ph type="title"/>
          </p:nvPr>
        </p:nvSpPr>
        <p:spPr>
          <a:xfrm>
            <a:off x="444537" y="381001"/>
            <a:ext cx="10186051" cy="702212"/>
          </a:xfrm>
          <a:prstGeom prst="rect">
            <a:avLst/>
          </a:prstGeom>
        </p:spPr>
        <p:txBody>
          <a:bodyPr lIns="0" bIns="91440" anchor="b" anchorCtr="0"/>
          <a:lstStyle>
            <a:lvl1pPr>
              <a:defRPr sz="2400" b="1">
                <a:solidFill>
                  <a:schemeClr val="bg1"/>
                </a:solidFill>
              </a:defRPr>
            </a:lvl1pPr>
          </a:lstStyle>
          <a:p>
            <a:r>
              <a:rPr lang="en-US" dirty="0"/>
              <a:t>Click to edit Master title style</a:t>
            </a:r>
          </a:p>
        </p:txBody>
      </p:sp>
      <p:grpSp>
        <p:nvGrpSpPr>
          <p:cNvPr id="14" name="Group 39">
            <a:extLst>
              <a:ext uri="{FF2B5EF4-FFF2-40B4-BE49-F238E27FC236}">
                <a16:creationId xmlns:a16="http://schemas.microsoft.com/office/drawing/2014/main" id="{3570965E-ABFF-DB43-9399-7BD1927C18DA}"/>
              </a:ext>
            </a:extLst>
          </p:cNvPr>
          <p:cNvGrpSpPr>
            <a:grpSpLocks/>
          </p:cNvGrpSpPr>
          <p:nvPr userDrawn="1"/>
        </p:nvGrpSpPr>
        <p:grpSpPr bwMode="white">
          <a:xfrm>
            <a:off x="-753534" y="0"/>
            <a:ext cx="654051" cy="6865938"/>
            <a:chOff x="-565302" y="0"/>
            <a:chExt cx="490967" cy="6865432"/>
          </a:xfrm>
        </p:grpSpPr>
        <p:sp>
          <p:nvSpPr>
            <p:cNvPr id="15" name="Rectangle 14">
              <a:extLst>
                <a:ext uri="{FF2B5EF4-FFF2-40B4-BE49-F238E27FC236}">
                  <a16:creationId xmlns:a16="http://schemas.microsoft.com/office/drawing/2014/main" id="{B4C970B2-97B8-014E-B7D8-39389E0DCCCE}"/>
                </a:ext>
              </a:extLst>
            </p:cNvPr>
            <p:cNvSpPr/>
            <p:nvPr/>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nvGrpSpPr>
            <p:cNvPr id="18" name="Group 41">
              <a:extLst>
                <a:ext uri="{FF2B5EF4-FFF2-40B4-BE49-F238E27FC236}">
                  <a16:creationId xmlns:a16="http://schemas.microsoft.com/office/drawing/2014/main" id="{55B4D298-7054-0C44-BACD-35DC252831A9}"/>
                </a:ext>
              </a:extLst>
            </p:cNvPr>
            <p:cNvGrpSpPr>
              <a:grpSpLocks/>
            </p:cNvGrpSpPr>
            <p:nvPr/>
          </p:nvGrpSpPr>
          <p:grpSpPr bwMode="white">
            <a:xfrm>
              <a:off x="-307801" y="1143000"/>
              <a:ext cx="233465" cy="4572000"/>
              <a:chOff x="-361009" y="1143000"/>
              <a:chExt cx="286674" cy="4572000"/>
            </a:xfrm>
          </p:grpSpPr>
          <p:cxnSp>
            <p:nvCxnSpPr>
              <p:cNvPr id="34" name="Straight Connector 33">
                <a:extLst>
                  <a:ext uri="{FF2B5EF4-FFF2-40B4-BE49-F238E27FC236}">
                    <a16:creationId xmlns:a16="http://schemas.microsoft.com/office/drawing/2014/main" id="{3A4D9960-D458-B041-A1A5-6227A1BBA967}"/>
                  </a:ext>
                </a:extLst>
              </p:cNvPr>
              <p:cNvCxnSpPr/>
              <p:nvPr/>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DF31698-517A-8742-AA6C-FC936209FFCB}"/>
                  </a:ext>
                </a:extLst>
              </p:cNvPr>
              <p:cNvCxnSpPr/>
              <p:nvPr/>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DD5887D-8446-DD4C-9980-6D450EE41BEF}"/>
                  </a:ext>
                </a:extLst>
              </p:cNvPr>
              <p:cNvCxnSpPr/>
              <p:nvPr/>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82F82FC-77E8-9C4F-9B27-2F8AAB44F495}"/>
                  </a:ext>
                </a:extLst>
              </p:cNvPr>
              <p:cNvCxnSpPr/>
              <p:nvPr/>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28">
              <a:extLst>
                <a:ext uri="{FF2B5EF4-FFF2-40B4-BE49-F238E27FC236}">
                  <a16:creationId xmlns:a16="http://schemas.microsoft.com/office/drawing/2014/main" id="{454A1259-31A0-EB4D-A773-BDB76D8B29BB}"/>
                </a:ext>
              </a:extLst>
            </p:cNvPr>
            <p:cNvGrpSpPr>
              <a:grpSpLocks/>
            </p:cNvGrpSpPr>
            <p:nvPr/>
          </p:nvGrpSpPr>
          <p:grpSpPr bwMode="white">
            <a:xfrm>
              <a:off x="-307801" y="0"/>
              <a:ext cx="233466" cy="6865432"/>
              <a:chOff x="-564989" y="0"/>
              <a:chExt cx="490654" cy="6865432"/>
            </a:xfrm>
          </p:grpSpPr>
          <p:cxnSp>
            <p:nvCxnSpPr>
              <p:cNvPr id="28" name="Straight Connector 27">
                <a:extLst>
                  <a:ext uri="{FF2B5EF4-FFF2-40B4-BE49-F238E27FC236}">
                    <a16:creationId xmlns:a16="http://schemas.microsoft.com/office/drawing/2014/main" id="{C5E08E01-ECCF-944B-9CF8-4603CF1210B2}"/>
                  </a:ext>
                </a:extLst>
              </p:cNvPr>
              <p:cNvCxnSpPr/>
              <p:nvPr/>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700C993-0703-1440-B381-93604F8134CF}"/>
                  </a:ext>
                </a:extLst>
              </p:cNvPr>
              <p:cNvCxnSpPr/>
              <p:nvPr/>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98C5182-A1C9-A044-B0E1-5E711B86189A}"/>
                  </a:ext>
                </a:extLst>
              </p:cNvPr>
              <p:cNvCxnSpPr/>
              <p:nvPr/>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5490BC6-F36F-FD48-B374-DE45E31C2061}"/>
                  </a:ext>
                </a:extLst>
              </p:cNvPr>
              <p:cNvCxnSpPr/>
              <p:nvPr/>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9FFBC1-DF41-764F-AF75-21189024FC43}"/>
                  </a:ext>
                </a:extLst>
              </p:cNvPr>
              <p:cNvCxnSpPr/>
              <p:nvPr/>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91A0849-5A77-D041-8561-A9FEAB675235}"/>
                  </a:ext>
                </a:extLst>
              </p:cNvPr>
              <p:cNvCxnSpPr/>
              <p:nvPr/>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43">
              <a:extLst>
                <a:ext uri="{FF2B5EF4-FFF2-40B4-BE49-F238E27FC236}">
                  <a16:creationId xmlns:a16="http://schemas.microsoft.com/office/drawing/2014/main" id="{643D9F52-B9DE-B641-8037-BEB224CA4E78}"/>
                </a:ext>
              </a:extLst>
            </p:cNvPr>
            <p:cNvSpPr txBox="1">
              <a:spLocks noChangeArrowheads="1"/>
            </p:cNvSpPr>
            <p:nvPr/>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cs typeface="Arial" charset="0"/>
                </a:rPr>
                <a:t>1/6</a:t>
              </a:r>
            </a:p>
          </p:txBody>
        </p:sp>
        <p:sp>
          <p:nvSpPr>
            <p:cNvPr id="22" name="TextBox 44">
              <a:extLst>
                <a:ext uri="{FF2B5EF4-FFF2-40B4-BE49-F238E27FC236}">
                  <a16:creationId xmlns:a16="http://schemas.microsoft.com/office/drawing/2014/main" id="{F74630F3-B0CC-5E41-BB94-EC91969F4FBE}"/>
                </a:ext>
              </a:extLst>
            </p:cNvPr>
            <p:cNvSpPr txBox="1">
              <a:spLocks noChangeArrowheads="1"/>
            </p:cNvSpPr>
            <p:nvPr/>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cs typeface="Arial" charset="0"/>
                </a:rPr>
                <a:t>2/6</a:t>
              </a:r>
            </a:p>
          </p:txBody>
        </p:sp>
        <p:sp>
          <p:nvSpPr>
            <p:cNvPr id="23" name="TextBox 45">
              <a:extLst>
                <a:ext uri="{FF2B5EF4-FFF2-40B4-BE49-F238E27FC236}">
                  <a16:creationId xmlns:a16="http://schemas.microsoft.com/office/drawing/2014/main" id="{49B59666-FF86-494F-852E-A74B9F25D9DC}"/>
                </a:ext>
              </a:extLst>
            </p:cNvPr>
            <p:cNvSpPr txBox="1">
              <a:spLocks noChangeArrowheads="1"/>
            </p:cNvSpPr>
            <p:nvPr/>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cs typeface="Arial" charset="0"/>
                </a:rPr>
                <a:t>4/6</a:t>
              </a:r>
            </a:p>
          </p:txBody>
        </p:sp>
        <p:sp>
          <p:nvSpPr>
            <p:cNvPr id="24" name="TextBox 46">
              <a:extLst>
                <a:ext uri="{FF2B5EF4-FFF2-40B4-BE49-F238E27FC236}">
                  <a16:creationId xmlns:a16="http://schemas.microsoft.com/office/drawing/2014/main" id="{78C4A7D7-2E4F-2C40-8276-EF7825946CAC}"/>
                </a:ext>
              </a:extLst>
            </p:cNvPr>
            <p:cNvSpPr txBox="1">
              <a:spLocks noChangeArrowheads="1"/>
            </p:cNvSpPr>
            <p:nvPr/>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cs typeface="Arial" charset="0"/>
                </a:rPr>
                <a:t>5/6</a:t>
              </a:r>
            </a:p>
          </p:txBody>
        </p:sp>
        <p:sp>
          <p:nvSpPr>
            <p:cNvPr id="25" name="TextBox 47">
              <a:extLst>
                <a:ext uri="{FF2B5EF4-FFF2-40B4-BE49-F238E27FC236}">
                  <a16:creationId xmlns:a16="http://schemas.microsoft.com/office/drawing/2014/main" id="{C0B219BD-3ED5-BB41-A071-DDF17975485B}"/>
                </a:ext>
              </a:extLst>
            </p:cNvPr>
            <p:cNvSpPr txBox="1">
              <a:spLocks noChangeArrowheads="1"/>
            </p:cNvSpPr>
            <p:nvPr/>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cs typeface="Arial" charset="0"/>
                </a:rPr>
                <a:t>1/4</a:t>
              </a:r>
            </a:p>
          </p:txBody>
        </p:sp>
        <p:sp>
          <p:nvSpPr>
            <p:cNvPr id="26" name="TextBox 48">
              <a:extLst>
                <a:ext uri="{FF2B5EF4-FFF2-40B4-BE49-F238E27FC236}">
                  <a16:creationId xmlns:a16="http://schemas.microsoft.com/office/drawing/2014/main" id="{9AF4617C-8F45-1747-804E-64FA2197EB6C}"/>
                </a:ext>
              </a:extLst>
            </p:cNvPr>
            <p:cNvSpPr txBox="1">
              <a:spLocks noChangeArrowheads="1"/>
            </p:cNvSpPr>
            <p:nvPr/>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cs typeface="Arial" charset="0"/>
                </a:rPr>
                <a:t>3/4</a:t>
              </a:r>
            </a:p>
          </p:txBody>
        </p:sp>
        <p:sp>
          <p:nvSpPr>
            <p:cNvPr id="27" name="TextBox 49">
              <a:extLst>
                <a:ext uri="{FF2B5EF4-FFF2-40B4-BE49-F238E27FC236}">
                  <a16:creationId xmlns:a16="http://schemas.microsoft.com/office/drawing/2014/main" id="{0779D337-C94B-054D-A7EA-4262255E872E}"/>
                </a:ext>
              </a:extLst>
            </p:cNvPr>
            <p:cNvSpPr txBox="1">
              <a:spLocks noChangeArrowheads="1"/>
            </p:cNvSpPr>
            <p:nvPr/>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cs typeface="Arial" charset="0"/>
                </a:rPr>
                <a:t>1/2</a:t>
              </a:r>
            </a:p>
          </p:txBody>
        </p:sp>
      </p:grpSp>
      <p:grpSp>
        <p:nvGrpSpPr>
          <p:cNvPr id="45" name="Group 44">
            <a:extLst>
              <a:ext uri="{FF2B5EF4-FFF2-40B4-BE49-F238E27FC236}">
                <a16:creationId xmlns:a16="http://schemas.microsoft.com/office/drawing/2014/main" id="{019E69A3-661D-4044-BAFC-1EEEE8A8DD93}"/>
              </a:ext>
            </a:extLst>
          </p:cNvPr>
          <p:cNvGrpSpPr/>
          <p:nvPr userDrawn="1"/>
        </p:nvGrpSpPr>
        <p:grpSpPr>
          <a:xfrm>
            <a:off x="4" y="-325436"/>
            <a:ext cx="12192000" cy="233362"/>
            <a:chOff x="4" y="-325436"/>
            <a:chExt cx="12192000" cy="233362"/>
          </a:xfrm>
        </p:grpSpPr>
        <p:grpSp>
          <p:nvGrpSpPr>
            <p:cNvPr id="46" name="Group 45">
              <a:extLst>
                <a:ext uri="{FF2B5EF4-FFF2-40B4-BE49-F238E27FC236}">
                  <a16:creationId xmlns:a16="http://schemas.microsoft.com/office/drawing/2014/main" id="{CECA60C3-B87C-7944-9BBB-DE6EFC94132C}"/>
                </a:ext>
              </a:extLst>
            </p:cNvPr>
            <p:cNvGrpSpPr/>
            <p:nvPr userDrawn="1"/>
          </p:nvGrpSpPr>
          <p:grpSpPr bwMode="white">
            <a:xfrm>
              <a:off x="4" y="-325436"/>
              <a:ext cx="12192000" cy="233362"/>
              <a:chOff x="3" y="-325436"/>
              <a:chExt cx="9144000" cy="233362"/>
            </a:xfrm>
          </p:grpSpPr>
          <p:sp>
            <p:nvSpPr>
              <p:cNvPr id="59" name="Rectangle 58">
                <a:extLst>
                  <a:ext uri="{FF2B5EF4-FFF2-40B4-BE49-F238E27FC236}">
                    <a16:creationId xmlns:a16="http://schemas.microsoft.com/office/drawing/2014/main" id="{9D768F7D-7744-B849-B452-3C916A612873}"/>
                  </a:ext>
                </a:extLst>
              </p:cNvPr>
              <p:cNvSpPr/>
              <p:nvPr/>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60" name="Straight Connector 59">
                <a:extLst>
                  <a:ext uri="{FF2B5EF4-FFF2-40B4-BE49-F238E27FC236}">
                    <a16:creationId xmlns:a16="http://schemas.microsoft.com/office/drawing/2014/main" id="{BFA327B8-8200-4042-9949-4CCBD317A28F}"/>
                  </a:ext>
                </a:extLst>
              </p:cNvPr>
              <p:cNvCxnSpPr/>
              <p:nvPr/>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853783F-1286-5E49-B1C1-FC0741A24D9E}"/>
                  </a:ext>
                </a:extLst>
              </p:cNvPr>
              <p:cNvCxnSpPr/>
              <p:nvPr/>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a:extLst>
                <a:ext uri="{FF2B5EF4-FFF2-40B4-BE49-F238E27FC236}">
                  <a16:creationId xmlns:a16="http://schemas.microsoft.com/office/drawing/2014/main" id="{F8F50153-905A-6548-BDFB-E79383D3CD1F}"/>
                </a:ext>
              </a:extLst>
            </p:cNvPr>
            <p:cNvCxnSpPr/>
            <p:nvPr userDrawn="1"/>
          </p:nvCxnSpPr>
          <p:spPr bwMode="white">
            <a:xfrm rot="16200000" flipH="1">
              <a:off x="574542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CD58217-9694-BC4F-B59E-E2E4540DA09E}"/>
                </a:ext>
              </a:extLst>
            </p:cNvPr>
            <p:cNvCxnSpPr/>
            <p:nvPr userDrawn="1"/>
          </p:nvCxnSpPr>
          <p:spPr bwMode="white">
            <a:xfrm rot="16200000" flipH="1">
              <a:off x="622167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4216837-A136-A745-A63D-1D1B632861CB}"/>
                </a:ext>
              </a:extLst>
            </p:cNvPr>
            <p:cNvCxnSpPr/>
            <p:nvPr userDrawn="1"/>
          </p:nvCxnSpPr>
          <p:spPr bwMode="white">
            <a:xfrm rot="16200000" flipH="1">
              <a:off x="597931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AEEF98D-32B1-B14C-BB78-776BF57AA573}"/>
                </a:ext>
              </a:extLst>
            </p:cNvPr>
            <p:cNvCxnSpPr/>
            <p:nvPr userDrawn="1"/>
          </p:nvCxnSpPr>
          <p:spPr bwMode="white">
            <a:xfrm rot="16200000" flipH="1">
              <a:off x="400578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8B34F48-E344-D64B-9DDC-A1D8DCFD3A83}"/>
                </a:ext>
              </a:extLst>
            </p:cNvPr>
            <p:cNvCxnSpPr/>
            <p:nvPr userDrawn="1"/>
          </p:nvCxnSpPr>
          <p:spPr bwMode="white">
            <a:xfrm rot="16200000" flipH="1">
              <a:off x="790986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D5280E8-9683-8B4A-A60E-B313A7512417}"/>
                </a:ext>
              </a:extLst>
            </p:cNvPr>
            <p:cNvCxnSpPr/>
            <p:nvPr userDrawn="1"/>
          </p:nvCxnSpPr>
          <p:spPr bwMode="white">
            <a:xfrm rot="16200000" flipH="1">
              <a:off x="3765274"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084CF49-51E9-454F-9C76-64CAC00050BC}"/>
                </a:ext>
              </a:extLst>
            </p:cNvPr>
            <p:cNvCxnSpPr/>
            <p:nvPr userDrawn="1"/>
          </p:nvCxnSpPr>
          <p:spPr bwMode="white">
            <a:xfrm rot="16200000" flipH="1">
              <a:off x="42462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89BCDF9-DEA5-D74F-83BF-2AC88ABA5AAD}"/>
                </a:ext>
              </a:extLst>
            </p:cNvPr>
            <p:cNvCxnSpPr/>
            <p:nvPr userDrawn="1"/>
          </p:nvCxnSpPr>
          <p:spPr bwMode="white">
            <a:xfrm rot="16200000" flipH="1">
              <a:off x="767455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E5B298A-0F91-6042-917B-091CC46CA470}"/>
                </a:ext>
              </a:extLst>
            </p:cNvPr>
            <p:cNvCxnSpPr/>
            <p:nvPr userDrawn="1"/>
          </p:nvCxnSpPr>
          <p:spPr bwMode="white">
            <a:xfrm rot="16200000" flipH="1">
              <a:off x="815080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EC60E7A-926D-5B4A-86E3-1DFA43D4B86C}"/>
                </a:ext>
              </a:extLst>
            </p:cNvPr>
            <p:cNvCxnSpPr/>
            <p:nvPr userDrawn="1"/>
          </p:nvCxnSpPr>
          <p:spPr bwMode="white">
            <a:xfrm rot="16200000" flipH="1">
              <a:off x="32785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D01C8FA-229E-3242-877D-179D4AD79BF6}"/>
                </a:ext>
              </a:extLst>
            </p:cNvPr>
            <p:cNvCxnSpPr/>
            <p:nvPr userDrawn="1"/>
          </p:nvCxnSpPr>
          <p:spPr bwMode="white">
            <a:xfrm rot="16200000" flipH="1">
              <a:off x="11623288"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958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atin typeface="MaureaJciLfML-Medium" panose="02000603040000020004" pitchFamily="50" charset="0"/>
              </a:defRPr>
            </a:lvl1pPr>
          </a:lstStyle>
          <a:p>
            <a:fld id="{F34603E0-BE52-40EC-83D2-BF63DCD977CA}" type="datetimeFigureOut">
              <a:rPr lang="en-US" smtClean="0"/>
              <a:pPr/>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defRPr>
                <a:latin typeface="MaureaJciLfML-Medium" panose="02000603040000020004" pitchFamily="50" charset="0"/>
              </a:defRPr>
            </a:lvl1pPr>
          </a:lstStyle>
          <a:p>
            <a:fld id="{80F69ACE-44AF-4883-8FD7-F6EEFA3BA960}" type="slidenum">
              <a:rPr lang="en-US" smtClean="0"/>
              <a:pPr/>
              <a:t>‹#›</a:t>
            </a:fld>
            <a:endParaRPr lang="en-US"/>
          </a:p>
        </p:txBody>
      </p:sp>
    </p:spTree>
    <p:extLst>
      <p:ext uri="{BB962C8B-B14F-4D97-AF65-F5344CB8AC3E}">
        <p14:creationId xmlns:p14="http://schemas.microsoft.com/office/powerpoint/2010/main" val="1508404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CBDB3-1ED8-7442-A286-3FA601B2A3A3}"/>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9956B665-7FBF-2846-B6DE-37E61E78F925}"/>
              </a:ext>
            </a:extLst>
          </p:cNvPr>
          <p:cNvSpPr>
            <a:spLocks noGrp="1"/>
          </p:cNvSpPr>
          <p:nvPr>
            <p:ph type="ftr" sz="quarter" idx="10"/>
          </p:nvPr>
        </p:nvSpPr>
        <p:spPr/>
        <p:txBody>
          <a:bodyPr/>
          <a:lstStyle/>
          <a:p>
            <a:r>
              <a:rPr lang="en-GB"/>
              <a:t>exacqVision Technical Support Training</a:t>
            </a:r>
          </a:p>
        </p:txBody>
      </p:sp>
      <p:sp>
        <p:nvSpPr>
          <p:cNvPr id="4" name="Text Placeholder 4">
            <a:extLst>
              <a:ext uri="{FF2B5EF4-FFF2-40B4-BE49-F238E27FC236}">
                <a16:creationId xmlns:a16="http://schemas.microsoft.com/office/drawing/2014/main" id="{A206EA72-5C72-A74D-A57B-7CC4A013748F}"/>
              </a:ext>
            </a:extLst>
          </p:cNvPr>
          <p:cNvSpPr>
            <a:spLocks noGrp="1"/>
          </p:cNvSpPr>
          <p:nvPr>
            <p:ph type="body" sz="quarter" idx="11"/>
          </p:nvPr>
        </p:nvSpPr>
        <p:spPr>
          <a:xfrm>
            <a:off x="624419" y="1144589"/>
            <a:ext cx="5232399" cy="4813448"/>
          </a:xfrm>
          <a:prstGeom prst="rect">
            <a:avLst/>
          </a:prstGeom>
        </p:spPr>
        <p:txBody>
          <a:bodyPr rIns="3600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25BD064-BB76-FB46-8D29-84D335A592AE}"/>
              </a:ext>
            </a:extLst>
          </p:cNvPr>
          <p:cNvSpPr>
            <a:spLocks noGrp="1"/>
          </p:cNvSpPr>
          <p:nvPr>
            <p:ph type="body" sz="quarter" idx="12"/>
          </p:nvPr>
        </p:nvSpPr>
        <p:spPr>
          <a:xfrm>
            <a:off x="6335184" y="1144590"/>
            <a:ext cx="5232400" cy="4813447"/>
          </a:xfrm>
          <a:prstGeom prst="rect">
            <a:avLst/>
          </a:prstGeom>
        </p:spPr>
        <p:txBody>
          <a:bodyPr rIns="3600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7448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EAB1-F7C1-1F4E-A210-7B1107FF3E1F}"/>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CD265382-FAB2-4541-BCD0-68627FD65ABE}"/>
              </a:ext>
            </a:extLst>
          </p:cNvPr>
          <p:cNvSpPr>
            <a:spLocks noGrp="1"/>
          </p:cNvSpPr>
          <p:nvPr>
            <p:ph type="ftr" sz="quarter" idx="10"/>
          </p:nvPr>
        </p:nvSpPr>
        <p:spPr/>
        <p:txBody>
          <a:bodyPr/>
          <a:lstStyle/>
          <a:p>
            <a:r>
              <a:rPr lang="en-GB"/>
              <a:t>exacqVision Technical Support Training</a:t>
            </a:r>
          </a:p>
        </p:txBody>
      </p:sp>
      <p:sp>
        <p:nvSpPr>
          <p:cNvPr id="4" name="Text Placeholder 4">
            <a:extLst>
              <a:ext uri="{FF2B5EF4-FFF2-40B4-BE49-F238E27FC236}">
                <a16:creationId xmlns:a16="http://schemas.microsoft.com/office/drawing/2014/main" id="{64750445-41DF-734C-82F2-5434BB05B0D3}"/>
              </a:ext>
            </a:extLst>
          </p:cNvPr>
          <p:cNvSpPr>
            <a:spLocks noGrp="1"/>
          </p:cNvSpPr>
          <p:nvPr>
            <p:ph type="body" sz="quarter" idx="11"/>
          </p:nvPr>
        </p:nvSpPr>
        <p:spPr>
          <a:xfrm>
            <a:off x="624420" y="1144589"/>
            <a:ext cx="3328455" cy="4813448"/>
          </a:xfrm>
          <a:prstGeom prst="rect">
            <a:avLst/>
          </a:prstGeom>
        </p:spPr>
        <p:txBody>
          <a:bodyPr rIns="3600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A37718-54CD-3840-A71C-F4500118459A}"/>
              </a:ext>
            </a:extLst>
          </p:cNvPr>
          <p:cNvSpPr>
            <a:spLocks noGrp="1"/>
          </p:cNvSpPr>
          <p:nvPr>
            <p:ph type="body" sz="quarter" idx="12"/>
          </p:nvPr>
        </p:nvSpPr>
        <p:spPr>
          <a:xfrm>
            <a:off x="4432301" y="1144591"/>
            <a:ext cx="3327400" cy="4813446"/>
          </a:xfrm>
          <a:prstGeom prst="rect">
            <a:avLst/>
          </a:prstGeom>
        </p:spPr>
        <p:txBody>
          <a:bodyPr rIns="3600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4">
            <a:extLst>
              <a:ext uri="{FF2B5EF4-FFF2-40B4-BE49-F238E27FC236}">
                <a16:creationId xmlns:a16="http://schemas.microsoft.com/office/drawing/2014/main" id="{29CC18DB-E159-544B-963D-456D9079AED6}"/>
              </a:ext>
            </a:extLst>
          </p:cNvPr>
          <p:cNvSpPr>
            <a:spLocks noGrp="1"/>
          </p:cNvSpPr>
          <p:nvPr>
            <p:ph type="body" sz="quarter" idx="13"/>
          </p:nvPr>
        </p:nvSpPr>
        <p:spPr>
          <a:xfrm>
            <a:off x="8235950" y="1144590"/>
            <a:ext cx="3331636" cy="4813447"/>
          </a:xfrm>
          <a:prstGeom prst="rect">
            <a:avLst/>
          </a:prstGeom>
        </p:spPr>
        <p:txBody>
          <a:bodyPr lIns="36000"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1029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EAB1-F7C1-1F4E-A210-7B1107FF3E1F}"/>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CD265382-FAB2-4541-BCD0-68627FD65ABE}"/>
              </a:ext>
            </a:extLst>
          </p:cNvPr>
          <p:cNvSpPr>
            <a:spLocks noGrp="1"/>
          </p:cNvSpPr>
          <p:nvPr>
            <p:ph type="ftr" sz="quarter" idx="10"/>
          </p:nvPr>
        </p:nvSpPr>
        <p:spPr/>
        <p:txBody>
          <a:bodyPr/>
          <a:lstStyle/>
          <a:p>
            <a:r>
              <a:rPr lang="en-GB"/>
              <a:t>exacqVision Technical Support Training</a:t>
            </a:r>
          </a:p>
        </p:txBody>
      </p:sp>
      <p:sp>
        <p:nvSpPr>
          <p:cNvPr id="4" name="Text Placeholder 4">
            <a:extLst>
              <a:ext uri="{FF2B5EF4-FFF2-40B4-BE49-F238E27FC236}">
                <a16:creationId xmlns:a16="http://schemas.microsoft.com/office/drawing/2014/main" id="{64750445-41DF-734C-82F2-5434BB05B0D3}"/>
              </a:ext>
            </a:extLst>
          </p:cNvPr>
          <p:cNvSpPr>
            <a:spLocks noGrp="1"/>
          </p:cNvSpPr>
          <p:nvPr>
            <p:ph type="body" sz="quarter" idx="11"/>
          </p:nvPr>
        </p:nvSpPr>
        <p:spPr>
          <a:xfrm>
            <a:off x="624420" y="1144589"/>
            <a:ext cx="3328455" cy="4723947"/>
          </a:xfrm>
          <a:prstGeom prst="rect">
            <a:avLst/>
          </a:prstGeom>
        </p:spPr>
        <p:txBody>
          <a:bodyPr lIns="0"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A37718-54CD-3840-A71C-F4500118459A}"/>
              </a:ext>
            </a:extLst>
          </p:cNvPr>
          <p:cNvSpPr>
            <a:spLocks noGrp="1"/>
          </p:cNvSpPr>
          <p:nvPr>
            <p:ph type="body" sz="quarter" idx="12"/>
          </p:nvPr>
        </p:nvSpPr>
        <p:spPr>
          <a:xfrm>
            <a:off x="4432301" y="1144590"/>
            <a:ext cx="3327400" cy="4723947"/>
          </a:xfrm>
          <a:prstGeom prst="rect">
            <a:avLst/>
          </a:prstGeom>
        </p:spPr>
        <p:txBody>
          <a:bodyPr lIns="0"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7">
            <a:extLst>
              <a:ext uri="{FF2B5EF4-FFF2-40B4-BE49-F238E27FC236}">
                <a16:creationId xmlns:a16="http://schemas.microsoft.com/office/drawing/2014/main" id="{345C4A4C-6172-064B-A62A-8A2F2588DF05}"/>
              </a:ext>
            </a:extLst>
          </p:cNvPr>
          <p:cNvSpPr>
            <a:spLocks noGrp="1"/>
          </p:cNvSpPr>
          <p:nvPr>
            <p:ph type="pic" sz="quarter" idx="13"/>
          </p:nvPr>
        </p:nvSpPr>
        <p:spPr>
          <a:xfrm>
            <a:off x="8235950" y="1144590"/>
            <a:ext cx="3332163" cy="4723946"/>
          </a:xfrm>
          <a:prstGeom prst="rect">
            <a:avLst/>
          </a:prstGeom>
        </p:spPr>
        <p:txBody>
          <a:bodyPr anchor="ctr"/>
          <a:lstStyle>
            <a:lvl1pPr marL="0" indent="0" algn="ctr">
              <a:buNone/>
              <a:defRPr sz="1800">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106451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2 images 3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DEAB1-F7C1-1F4E-A210-7B1107FF3E1F}"/>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CD265382-FAB2-4541-BCD0-68627FD65ABE}"/>
              </a:ext>
            </a:extLst>
          </p:cNvPr>
          <p:cNvSpPr>
            <a:spLocks noGrp="1"/>
          </p:cNvSpPr>
          <p:nvPr>
            <p:ph type="ftr" sz="quarter" idx="10"/>
          </p:nvPr>
        </p:nvSpPr>
        <p:spPr/>
        <p:txBody>
          <a:bodyPr/>
          <a:lstStyle/>
          <a:p>
            <a:r>
              <a:rPr lang="en-GB"/>
              <a:t>exacqVision Technical Support Training</a:t>
            </a:r>
          </a:p>
        </p:txBody>
      </p:sp>
      <p:sp>
        <p:nvSpPr>
          <p:cNvPr id="4" name="Text Placeholder 4">
            <a:extLst>
              <a:ext uri="{FF2B5EF4-FFF2-40B4-BE49-F238E27FC236}">
                <a16:creationId xmlns:a16="http://schemas.microsoft.com/office/drawing/2014/main" id="{64750445-41DF-734C-82F2-5434BB05B0D3}"/>
              </a:ext>
            </a:extLst>
          </p:cNvPr>
          <p:cNvSpPr>
            <a:spLocks noGrp="1"/>
          </p:cNvSpPr>
          <p:nvPr>
            <p:ph type="body" sz="quarter" idx="11"/>
          </p:nvPr>
        </p:nvSpPr>
        <p:spPr>
          <a:xfrm>
            <a:off x="624420" y="1144589"/>
            <a:ext cx="3328455" cy="4860425"/>
          </a:xfrm>
          <a:prstGeom prst="rect">
            <a:avLst/>
          </a:prstGeom>
        </p:spPr>
        <p:txBody>
          <a:bodyPr lIns="0"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A37718-54CD-3840-A71C-F4500118459A}"/>
              </a:ext>
            </a:extLst>
          </p:cNvPr>
          <p:cNvSpPr>
            <a:spLocks noGrp="1"/>
          </p:cNvSpPr>
          <p:nvPr>
            <p:ph type="body" sz="quarter" idx="12"/>
          </p:nvPr>
        </p:nvSpPr>
        <p:spPr>
          <a:xfrm>
            <a:off x="4432301" y="1144591"/>
            <a:ext cx="3327400" cy="4860424"/>
          </a:xfrm>
          <a:prstGeom prst="rect">
            <a:avLst/>
          </a:prstGeom>
        </p:spPr>
        <p:txBody>
          <a:bodyPr lIns="0" rIns="0" bIns="0"/>
          <a:lstStyle>
            <a:lvl1pPr marL="266700" indent="-266700">
              <a:buFont typeface="Wingdings" panose="05000000000000000000" pitchFamily="2" charset="2"/>
              <a:buChar char="§"/>
              <a:defRPr/>
            </a:lvl1pPr>
            <a:lvl2pPr marL="623888" indent="-266700">
              <a:buFont typeface="Wingdings" panose="05000000000000000000" pitchFamily="2" charset="2"/>
              <a:buChar char="§"/>
              <a:defRPr/>
            </a:lvl2pPr>
            <a:lvl3pPr marL="898525" indent="-274638">
              <a:buFont typeface="Wingdings" panose="05000000000000000000" pitchFamily="2" charset="2"/>
              <a:buChar char="§"/>
              <a:defRPr/>
            </a:lvl3pPr>
            <a:lvl4pPr marL="1163638" indent="-265113">
              <a:buFont typeface="Wingdings" panose="05000000000000000000" pitchFamily="2" charset="2"/>
              <a:buChar char="§"/>
              <a:defRPr/>
            </a:lvl4pPr>
            <a:lvl5pPr marL="1438275" indent="-274638">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Picture Placeholder 7">
            <a:extLst>
              <a:ext uri="{FF2B5EF4-FFF2-40B4-BE49-F238E27FC236}">
                <a16:creationId xmlns:a16="http://schemas.microsoft.com/office/drawing/2014/main" id="{345C4A4C-6172-064B-A62A-8A2F2588DF05}"/>
              </a:ext>
            </a:extLst>
          </p:cNvPr>
          <p:cNvSpPr>
            <a:spLocks noGrp="1"/>
          </p:cNvSpPr>
          <p:nvPr>
            <p:ph type="pic" sz="quarter" idx="13"/>
          </p:nvPr>
        </p:nvSpPr>
        <p:spPr>
          <a:xfrm>
            <a:off x="8235950" y="1144590"/>
            <a:ext cx="3332163" cy="2431123"/>
          </a:xfrm>
          <a:prstGeom prst="rect">
            <a:avLst/>
          </a:prstGeom>
        </p:spPr>
        <p:txBody>
          <a:bodyPr anchor="ctr"/>
          <a:lstStyle>
            <a:lvl1pPr marL="0" indent="0" algn="ctr">
              <a:buNone/>
              <a:defRPr sz="1800">
                <a:solidFill>
                  <a:schemeClr val="bg2"/>
                </a:solidFill>
              </a:defRPr>
            </a:lvl1pPr>
          </a:lstStyle>
          <a:p>
            <a:r>
              <a:rPr lang="en-US"/>
              <a:t>Click icon to add picture</a:t>
            </a:r>
            <a:endParaRPr lang="en-GB"/>
          </a:p>
        </p:txBody>
      </p:sp>
      <p:sp>
        <p:nvSpPr>
          <p:cNvPr id="9" name="Picture Placeholder 7">
            <a:extLst>
              <a:ext uri="{FF2B5EF4-FFF2-40B4-BE49-F238E27FC236}">
                <a16:creationId xmlns:a16="http://schemas.microsoft.com/office/drawing/2014/main" id="{C9E3DB24-D01D-CC40-82DC-84519EA5CA7C}"/>
              </a:ext>
            </a:extLst>
          </p:cNvPr>
          <p:cNvSpPr>
            <a:spLocks noGrp="1"/>
          </p:cNvSpPr>
          <p:nvPr>
            <p:ph type="pic" sz="quarter" idx="14"/>
          </p:nvPr>
        </p:nvSpPr>
        <p:spPr>
          <a:xfrm>
            <a:off x="8235950" y="3739229"/>
            <a:ext cx="3332163" cy="2265786"/>
          </a:xfrm>
          <a:prstGeom prst="rect">
            <a:avLst/>
          </a:prstGeom>
        </p:spPr>
        <p:txBody>
          <a:bodyPr anchor="ctr"/>
          <a:lstStyle>
            <a:lvl1pPr marL="0" indent="0" algn="ctr">
              <a:buNone/>
              <a:defRPr sz="1800">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389726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864BF-9B74-4649-8A42-EFCB8FAD70F5}"/>
              </a:ext>
            </a:extLst>
          </p:cNvPr>
          <p:cNvSpPr>
            <a:spLocks noGrp="1"/>
          </p:cNvSpPr>
          <p:nvPr>
            <p:ph type="title"/>
          </p:nvPr>
        </p:nvSpPr>
        <p:spPr/>
        <p:txBody>
          <a:bodyPr/>
          <a:lstStyle/>
          <a:p>
            <a:r>
              <a:rPr lang="en-GB"/>
              <a:t>Click to edit Master title style</a:t>
            </a:r>
            <a:endParaRPr lang="en-US"/>
          </a:p>
        </p:txBody>
      </p:sp>
      <p:sp>
        <p:nvSpPr>
          <p:cNvPr id="3" name="Footer Placeholder 2">
            <a:extLst>
              <a:ext uri="{FF2B5EF4-FFF2-40B4-BE49-F238E27FC236}">
                <a16:creationId xmlns:a16="http://schemas.microsoft.com/office/drawing/2014/main" id="{9C0DF50D-4A15-564C-9D79-F9B50B3DE3FE}"/>
              </a:ext>
            </a:extLst>
          </p:cNvPr>
          <p:cNvSpPr>
            <a:spLocks noGrp="1"/>
          </p:cNvSpPr>
          <p:nvPr>
            <p:ph type="ftr" sz="quarter" idx="10"/>
          </p:nvPr>
        </p:nvSpPr>
        <p:spPr/>
        <p:txBody>
          <a:bodyPr/>
          <a:lstStyle/>
          <a:p>
            <a:r>
              <a:rPr lang="en-GB"/>
              <a:t>exacqVision Technical Support Training</a:t>
            </a:r>
          </a:p>
        </p:txBody>
      </p:sp>
    </p:spTree>
    <p:extLst>
      <p:ext uri="{BB962C8B-B14F-4D97-AF65-F5344CB8AC3E}">
        <p14:creationId xmlns:p14="http://schemas.microsoft.com/office/powerpoint/2010/main" val="352211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2.xml"/><Relationship Id="rId7"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image" Target="../media/image2.png"/><Relationship Id="rId4" Type="http://schemas.openxmlformats.org/officeDocument/2006/relationships/slideLayout" Target="../slideLayouts/slideLayout19.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A602D5B1-508F-674E-B965-178A8CC3C770}"/>
              </a:ext>
            </a:extLst>
          </p:cNvPr>
          <p:cNvSpPr txBox="1">
            <a:spLocks noChangeArrowheads="1"/>
          </p:cNvSpPr>
          <p:nvPr userDrawn="1"/>
        </p:nvSpPr>
        <p:spPr bwMode="auto">
          <a:xfrm>
            <a:off x="624417" y="6475257"/>
            <a:ext cx="359832" cy="215900"/>
          </a:xfrm>
          <a:prstGeom prst="rect">
            <a:avLst/>
          </a:prstGeom>
          <a:noFill/>
          <a:ln w="9525">
            <a:noFill/>
            <a:miter lim="800000"/>
            <a:headEnd/>
            <a:tailEnd/>
          </a:ln>
          <a:effec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5CFF3644-1C11-477C-A5D5-3A3BC5CE8122}" type="slidenum">
              <a:rPr lang="de-DE" sz="900" b="0" smtClean="0">
                <a:solidFill>
                  <a:srgbClr val="000000"/>
                </a:solidFill>
              </a:rPr>
              <a:pPr algn="l" eaLnBrk="1" hangingPunct="1"/>
              <a:t>‹#›</a:t>
            </a:fld>
            <a:endParaRPr lang="de-DE" sz="900" b="0">
              <a:solidFill>
                <a:srgbClr val="000000"/>
              </a:solidFill>
            </a:endParaRPr>
          </a:p>
        </p:txBody>
      </p:sp>
      <p:sp>
        <p:nvSpPr>
          <p:cNvPr id="10" name="Rectangle 5">
            <a:extLst>
              <a:ext uri="{FF2B5EF4-FFF2-40B4-BE49-F238E27FC236}">
                <a16:creationId xmlns:a16="http://schemas.microsoft.com/office/drawing/2014/main" id="{DDF66C90-EDFA-3844-828B-689B336C8796}"/>
              </a:ext>
            </a:extLst>
          </p:cNvPr>
          <p:cNvSpPr txBox="1">
            <a:spLocks noChangeArrowheads="1"/>
          </p:cNvSpPr>
          <p:nvPr userDrawn="1"/>
        </p:nvSpPr>
        <p:spPr bwMode="auto">
          <a:xfrm>
            <a:off x="949431" y="6546498"/>
            <a:ext cx="2009034" cy="92333"/>
          </a:xfrm>
          <a:prstGeom prst="rect">
            <a:avLst/>
          </a:prstGeom>
          <a:noFill/>
          <a:ln w="9525">
            <a:noFill/>
            <a:miter lim="800000"/>
            <a:headEnd/>
            <a:tailEnd/>
          </a:ln>
          <a:effectLst/>
        </p:spPr>
        <p:txBody>
          <a:bodyPr wrap="square" lIns="0" tIns="0" rIns="0" bIns="0">
            <a:spAutoFit/>
          </a:bodyPr>
          <a:lstStyle>
            <a:lvl1pPr>
              <a:defRPr sz="1000" noProof="1" smtClean="0">
                <a:solidFill>
                  <a:schemeClr val="bg2"/>
                </a:solidFill>
                <a:latin typeface="Arial" charset="0"/>
              </a:defRPr>
            </a:lvl1pPr>
          </a:lstStyle>
          <a:p>
            <a:pPr>
              <a:defRPr/>
            </a:pPr>
            <a:r>
              <a:rPr lang="en-US" sz="600">
                <a:solidFill>
                  <a:schemeClr val="tx1"/>
                </a:solidFill>
                <a:cs typeface="+mn-cs"/>
              </a:rPr>
              <a:t>Johnson Controls  —</a:t>
            </a:r>
            <a:endParaRPr lang="en-GB" sz="600">
              <a:solidFill>
                <a:schemeClr val="tx1"/>
              </a:solidFill>
              <a:cs typeface="Arial" charset="0"/>
            </a:endParaRPr>
          </a:p>
        </p:txBody>
      </p:sp>
      <p:sp>
        <p:nvSpPr>
          <p:cNvPr id="14" name="Footer Placeholder 4">
            <a:extLst>
              <a:ext uri="{FF2B5EF4-FFF2-40B4-BE49-F238E27FC236}">
                <a16:creationId xmlns:a16="http://schemas.microsoft.com/office/drawing/2014/main" id="{85BC33C6-4061-B048-9565-63D226487CCB}"/>
              </a:ext>
            </a:extLst>
          </p:cNvPr>
          <p:cNvSpPr>
            <a:spLocks noGrp="1"/>
          </p:cNvSpPr>
          <p:nvPr>
            <p:ph type="ftr" sz="quarter" idx="3"/>
          </p:nvPr>
        </p:nvSpPr>
        <p:spPr>
          <a:xfrm>
            <a:off x="1607537" y="6475257"/>
            <a:ext cx="7708249" cy="246218"/>
          </a:xfrm>
          <a:prstGeom prst="rect">
            <a:avLst/>
          </a:prstGeom>
        </p:spPr>
        <p:txBody>
          <a:bodyPr vert="horz" lIns="97200" tIns="45720" rIns="90000" bIns="45720" rtlCol="0" anchor="ctr"/>
          <a:lstStyle>
            <a:lvl1pPr algn="l">
              <a:defRPr sz="600">
                <a:solidFill>
                  <a:schemeClr val="tx1"/>
                </a:solidFill>
                <a:latin typeface="Arial" panose="020B0604020202020204" pitchFamily="34" charset="0"/>
                <a:cs typeface="Arial" panose="020B0604020202020204" pitchFamily="34" charset="0"/>
              </a:defRPr>
            </a:lvl1pPr>
          </a:lstStyle>
          <a:p>
            <a:r>
              <a:rPr lang="en-GB"/>
              <a:t>exacqVision Technical Support Training</a:t>
            </a:r>
          </a:p>
        </p:txBody>
      </p:sp>
      <p:sp>
        <p:nvSpPr>
          <p:cNvPr id="16" name="Line 9">
            <a:extLst>
              <a:ext uri="{FF2B5EF4-FFF2-40B4-BE49-F238E27FC236}">
                <a16:creationId xmlns:a16="http://schemas.microsoft.com/office/drawing/2014/main" id="{58521FB2-0CB2-BF47-AFEC-0B9AF4CBED9B}"/>
              </a:ext>
            </a:extLst>
          </p:cNvPr>
          <p:cNvSpPr>
            <a:spLocks noChangeShapeType="1"/>
          </p:cNvSpPr>
          <p:nvPr userDrawn="1"/>
        </p:nvSpPr>
        <p:spPr bwMode="auto">
          <a:xfrm>
            <a:off x="624419" y="1052513"/>
            <a:ext cx="10943167"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7" name="Rectangle 17">
            <a:extLst>
              <a:ext uri="{FF2B5EF4-FFF2-40B4-BE49-F238E27FC236}">
                <a16:creationId xmlns:a16="http://schemas.microsoft.com/office/drawing/2014/main" id="{E2E08402-B44E-B54A-9675-C61819DA068D}"/>
              </a:ext>
            </a:extLst>
          </p:cNvPr>
          <p:cNvSpPr>
            <a:spLocks noGrp="1" noChangeArrowheads="1"/>
          </p:cNvSpPr>
          <p:nvPr>
            <p:ph type="title"/>
          </p:nvPr>
        </p:nvSpPr>
        <p:spPr bwMode="auto">
          <a:xfrm>
            <a:off x="624418" y="188913"/>
            <a:ext cx="9654116"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title (2 lines max)</a:t>
            </a:r>
            <a:endParaRPr lang="en-GB" altLang="en-US"/>
          </a:p>
        </p:txBody>
      </p:sp>
      <p:grpSp>
        <p:nvGrpSpPr>
          <p:cNvPr id="13" name="Group 39">
            <a:extLst>
              <a:ext uri="{FF2B5EF4-FFF2-40B4-BE49-F238E27FC236}">
                <a16:creationId xmlns:a16="http://schemas.microsoft.com/office/drawing/2014/main" id="{B83F17A9-706F-B145-8D21-6C3181EBF4FD}"/>
              </a:ext>
            </a:extLst>
          </p:cNvPr>
          <p:cNvGrpSpPr>
            <a:grpSpLocks/>
          </p:cNvGrpSpPr>
          <p:nvPr userDrawn="1"/>
        </p:nvGrpSpPr>
        <p:grpSpPr bwMode="white">
          <a:xfrm>
            <a:off x="-753534" y="0"/>
            <a:ext cx="654051" cy="6865938"/>
            <a:chOff x="-565302" y="0"/>
            <a:chExt cx="490967" cy="6865432"/>
          </a:xfrm>
        </p:grpSpPr>
        <p:sp>
          <p:nvSpPr>
            <p:cNvPr id="15" name="Rectangle 14">
              <a:extLst>
                <a:ext uri="{FF2B5EF4-FFF2-40B4-BE49-F238E27FC236}">
                  <a16:creationId xmlns:a16="http://schemas.microsoft.com/office/drawing/2014/main" id="{6FEF4A2F-B0CB-9F4E-B1D0-607749098D1C}"/>
                </a:ext>
              </a:extLst>
            </p:cNvPr>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0" name="Group 41">
              <a:extLst>
                <a:ext uri="{FF2B5EF4-FFF2-40B4-BE49-F238E27FC236}">
                  <a16:creationId xmlns:a16="http://schemas.microsoft.com/office/drawing/2014/main" id="{DFB46800-0C32-4D43-91CE-5927573DCC92}"/>
                </a:ext>
              </a:extLst>
            </p:cNvPr>
            <p:cNvGrpSpPr>
              <a:grpSpLocks/>
            </p:cNvGrpSpPr>
            <p:nvPr userDrawn="1"/>
          </p:nvGrpSpPr>
          <p:grpSpPr bwMode="white">
            <a:xfrm>
              <a:off x="-307801" y="1143000"/>
              <a:ext cx="233465" cy="4572000"/>
              <a:chOff x="-361009" y="1143000"/>
              <a:chExt cx="286674" cy="4572000"/>
            </a:xfrm>
          </p:grpSpPr>
          <p:cxnSp>
            <p:nvCxnSpPr>
              <p:cNvPr id="35" name="Straight Connector 34">
                <a:extLst>
                  <a:ext uri="{FF2B5EF4-FFF2-40B4-BE49-F238E27FC236}">
                    <a16:creationId xmlns:a16="http://schemas.microsoft.com/office/drawing/2014/main" id="{8AB8CE5F-1E38-4744-8729-75BBF1FBE38D}"/>
                  </a:ext>
                </a:extLst>
              </p:cNvPr>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96F6C97-5049-9A48-9ACF-78B11B0AE77D}"/>
                  </a:ext>
                </a:extLst>
              </p:cNvPr>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0162DE6-1FCF-8748-95BB-50C489F3C71E}"/>
                  </a:ext>
                </a:extLst>
              </p:cNvPr>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DD3F589-0375-C44B-971D-767BF661076C}"/>
                  </a:ext>
                </a:extLst>
              </p:cNvPr>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8">
              <a:extLst>
                <a:ext uri="{FF2B5EF4-FFF2-40B4-BE49-F238E27FC236}">
                  <a16:creationId xmlns:a16="http://schemas.microsoft.com/office/drawing/2014/main" id="{FE6DFAAD-217E-634D-9402-9B03780E32F2}"/>
                </a:ext>
              </a:extLst>
            </p:cNvPr>
            <p:cNvGrpSpPr>
              <a:grpSpLocks/>
            </p:cNvGrpSpPr>
            <p:nvPr userDrawn="1"/>
          </p:nvGrpSpPr>
          <p:grpSpPr bwMode="white">
            <a:xfrm>
              <a:off x="-307801" y="0"/>
              <a:ext cx="233466" cy="6865432"/>
              <a:chOff x="-564989" y="0"/>
              <a:chExt cx="490654" cy="6865432"/>
            </a:xfrm>
          </p:grpSpPr>
          <p:cxnSp>
            <p:nvCxnSpPr>
              <p:cNvPr id="29" name="Straight Connector 28">
                <a:extLst>
                  <a:ext uri="{FF2B5EF4-FFF2-40B4-BE49-F238E27FC236}">
                    <a16:creationId xmlns:a16="http://schemas.microsoft.com/office/drawing/2014/main" id="{A51074AE-3FE9-CF44-BD14-A9584ABFA68E}"/>
                  </a:ext>
                </a:extLst>
              </p:cNvPr>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73ECC7B-F0E3-6542-8CA2-7C3B6D76B3E5}"/>
                  </a:ext>
                </a:extLst>
              </p:cNvPr>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9892B6-C21E-7749-9246-408FC47AF7AB}"/>
                  </a:ext>
                </a:extLst>
              </p:cNvPr>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15B19BD-8A42-7142-A579-70A7C230FD29}"/>
                  </a:ext>
                </a:extLst>
              </p:cNvPr>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0368309-E172-E043-9166-1FCF19C09C2F}"/>
                  </a:ext>
                </a:extLst>
              </p:cNvPr>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FF2438E-A6CC-2D43-A225-99717D02EF36}"/>
                  </a:ext>
                </a:extLst>
              </p:cNvPr>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43">
              <a:extLst>
                <a:ext uri="{FF2B5EF4-FFF2-40B4-BE49-F238E27FC236}">
                  <a16:creationId xmlns:a16="http://schemas.microsoft.com/office/drawing/2014/main" id="{820757EC-3D25-344B-B52D-FDE932E91598}"/>
                </a:ext>
              </a:extLst>
            </p:cNvPr>
            <p:cNvSpPr txBox="1">
              <a:spLocks noChangeArrowheads="1"/>
            </p:cNvSpPr>
            <p:nvPr userDrawn="1"/>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3" name="TextBox 44">
              <a:extLst>
                <a:ext uri="{FF2B5EF4-FFF2-40B4-BE49-F238E27FC236}">
                  <a16:creationId xmlns:a16="http://schemas.microsoft.com/office/drawing/2014/main" id="{C6AFDE34-6E6A-0048-A34F-32641542B203}"/>
                </a:ext>
              </a:extLst>
            </p:cNvPr>
            <p:cNvSpPr txBox="1">
              <a:spLocks noChangeArrowheads="1"/>
            </p:cNvSpPr>
            <p:nvPr userDrawn="1"/>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4" name="TextBox 45">
              <a:extLst>
                <a:ext uri="{FF2B5EF4-FFF2-40B4-BE49-F238E27FC236}">
                  <a16:creationId xmlns:a16="http://schemas.microsoft.com/office/drawing/2014/main" id="{918654D7-DA27-F540-83C9-AA6B6B4DA5F3}"/>
                </a:ext>
              </a:extLst>
            </p:cNvPr>
            <p:cNvSpPr txBox="1">
              <a:spLocks noChangeArrowheads="1"/>
            </p:cNvSpPr>
            <p:nvPr userDrawn="1"/>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5" name="TextBox 46">
              <a:extLst>
                <a:ext uri="{FF2B5EF4-FFF2-40B4-BE49-F238E27FC236}">
                  <a16:creationId xmlns:a16="http://schemas.microsoft.com/office/drawing/2014/main" id="{4A7C25E7-7C69-FD46-A905-5C3F2AF17845}"/>
                </a:ext>
              </a:extLst>
            </p:cNvPr>
            <p:cNvSpPr txBox="1">
              <a:spLocks noChangeArrowheads="1"/>
            </p:cNvSpPr>
            <p:nvPr userDrawn="1"/>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6" name="TextBox 47">
              <a:extLst>
                <a:ext uri="{FF2B5EF4-FFF2-40B4-BE49-F238E27FC236}">
                  <a16:creationId xmlns:a16="http://schemas.microsoft.com/office/drawing/2014/main" id="{3E26B6DD-E937-544E-9577-82C09C0662F7}"/>
                </a:ext>
              </a:extLst>
            </p:cNvPr>
            <p:cNvSpPr txBox="1">
              <a:spLocks noChangeArrowheads="1"/>
            </p:cNvSpPr>
            <p:nvPr userDrawn="1"/>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7" name="TextBox 48">
              <a:extLst>
                <a:ext uri="{FF2B5EF4-FFF2-40B4-BE49-F238E27FC236}">
                  <a16:creationId xmlns:a16="http://schemas.microsoft.com/office/drawing/2014/main" id="{C41AE0AD-4CF4-264E-8EB3-C8CABAFA4CDC}"/>
                </a:ext>
              </a:extLst>
            </p:cNvPr>
            <p:cNvSpPr txBox="1">
              <a:spLocks noChangeArrowheads="1"/>
            </p:cNvSpPr>
            <p:nvPr userDrawn="1"/>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8" name="TextBox 49">
              <a:extLst>
                <a:ext uri="{FF2B5EF4-FFF2-40B4-BE49-F238E27FC236}">
                  <a16:creationId xmlns:a16="http://schemas.microsoft.com/office/drawing/2014/main" id="{6196099D-3CC3-5D48-8F6A-83D71B5897EF}"/>
                </a:ext>
              </a:extLst>
            </p:cNvPr>
            <p:cNvSpPr txBox="1">
              <a:spLocks noChangeArrowheads="1"/>
            </p:cNvSpPr>
            <p:nvPr userDrawn="1"/>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grpSp>
        <p:nvGrpSpPr>
          <p:cNvPr id="39" name="Group 38">
            <a:extLst>
              <a:ext uri="{FF2B5EF4-FFF2-40B4-BE49-F238E27FC236}">
                <a16:creationId xmlns:a16="http://schemas.microsoft.com/office/drawing/2014/main" id="{6AAED1E7-1C6A-9645-B703-695B674908C0}"/>
              </a:ext>
            </a:extLst>
          </p:cNvPr>
          <p:cNvGrpSpPr/>
          <p:nvPr userDrawn="1"/>
        </p:nvGrpSpPr>
        <p:grpSpPr bwMode="white">
          <a:xfrm>
            <a:off x="4" y="-325436"/>
            <a:ext cx="12192000" cy="233362"/>
            <a:chOff x="3" y="-325436"/>
            <a:chExt cx="9144000" cy="233362"/>
          </a:xfrm>
        </p:grpSpPr>
        <p:sp>
          <p:nvSpPr>
            <p:cNvPr id="40" name="Rectangle 39">
              <a:extLst>
                <a:ext uri="{FF2B5EF4-FFF2-40B4-BE49-F238E27FC236}">
                  <a16:creationId xmlns:a16="http://schemas.microsoft.com/office/drawing/2014/main" id="{71118D78-B4EA-904A-B029-2670BA04EDEA}"/>
                </a:ext>
              </a:extLst>
            </p:cNvPr>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1" name="Straight Connector 40">
              <a:extLst>
                <a:ext uri="{FF2B5EF4-FFF2-40B4-BE49-F238E27FC236}">
                  <a16:creationId xmlns:a16="http://schemas.microsoft.com/office/drawing/2014/main" id="{02426A89-0092-3D42-BF94-27C5D7AE72AD}"/>
                </a:ext>
              </a:extLst>
            </p:cNvPr>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02DC45-87A6-7F44-90FC-36CFD1183384}"/>
                </a:ext>
              </a:extLst>
            </p:cNvPr>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8D89DB7-BA0C-3241-8B53-3B922E7E3C19}"/>
                </a:ext>
              </a:extLst>
            </p:cNvPr>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A41A9F1-8CC6-F543-A90B-85D505BC5313}"/>
                </a:ext>
              </a:extLst>
            </p:cNvPr>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ext Placeholder 1">
            <a:extLst>
              <a:ext uri="{FF2B5EF4-FFF2-40B4-BE49-F238E27FC236}">
                <a16:creationId xmlns:a16="http://schemas.microsoft.com/office/drawing/2014/main" id="{153DFD84-9554-BD43-A0E5-B0FBA9039E85}"/>
              </a:ext>
            </a:extLst>
          </p:cNvPr>
          <p:cNvSpPr>
            <a:spLocks noGrp="1"/>
          </p:cNvSpPr>
          <p:nvPr>
            <p:ph type="body" idx="1"/>
          </p:nvPr>
        </p:nvSpPr>
        <p:spPr>
          <a:xfrm>
            <a:off x="628063" y="1152577"/>
            <a:ext cx="10967035" cy="455336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5" name="Picture 44" descr="A picture containing drawing&#10;&#10;Description automatically generated">
            <a:extLst>
              <a:ext uri="{FF2B5EF4-FFF2-40B4-BE49-F238E27FC236}">
                <a16:creationId xmlns:a16="http://schemas.microsoft.com/office/drawing/2014/main" id="{93177456-3386-E848-BE66-9CDC32BC11A3}"/>
              </a:ext>
            </a:extLst>
          </p:cNvPr>
          <p:cNvPicPr>
            <a:picLocks noChangeAspect="1"/>
          </p:cNvPicPr>
          <p:nvPr userDrawn="1"/>
        </p:nvPicPr>
        <p:blipFill>
          <a:blip r:embed="rId11"/>
          <a:stretch>
            <a:fillRect/>
          </a:stretch>
        </p:blipFill>
        <p:spPr>
          <a:xfrm>
            <a:off x="10400605" y="6130174"/>
            <a:ext cx="1166982" cy="511058"/>
          </a:xfrm>
          <a:prstGeom prst="rect">
            <a:avLst/>
          </a:prstGeom>
        </p:spPr>
      </p:pic>
    </p:spTree>
    <p:extLst>
      <p:ext uri="{BB962C8B-B14F-4D97-AF65-F5344CB8AC3E}">
        <p14:creationId xmlns:p14="http://schemas.microsoft.com/office/powerpoint/2010/main" val="2603230045"/>
      </p:ext>
    </p:extLst>
  </p:cSld>
  <p:clrMap bg1="lt1" tx1="dk1" bg2="lt2" tx2="dk2" accent1="accent1" accent2="accent2" accent3="accent3" accent4="accent4" accent5="accent5" accent6="accent6" hlink="hlink" folHlink="folHlink"/>
  <p:sldLayoutIdLst>
    <p:sldLayoutId id="2147483705" r:id="rId1"/>
    <p:sldLayoutId id="2147483679" r:id="rId2"/>
    <p:sldLayoutId id="2147483680" r:id="rId3"/>
    <p:sldLayoutId id="2147483681" r:id="rId4"/>
    <p:sldLayoutId id="2147483682" r:id="rId5"/>
    <p:sldLayoutId id="2147483683" r:id="rId6"/>
    <p:sldLayoutId id="2147483684" r:id="rId7"/>
    <p:sldLayoutId id="2147483685" r:id="rId8"/>
    <p:sldLayoutId id="2147483694"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itchFamily="2" charset="2"/>
        <a:buChar char="§"/>
        <a:defRPr sz="1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3840" userDrawn="1">
          <p15:clr>
            <a:srgbClr val="F26B43"/>
          </p15:clr>
        </p15:guide>
        <p15:guide id="4" pos="384" userDrawn="1">
          <p15:clr>
            <a:srgbClr val="F26B43"/>
          </p15:clr>
        </p15:guide>
        <p15:guide id="5" pos="3696" userDrawn="1">
          <p15:clr>
            <a:srgbClr val="F26B43"/>
          </p15:clr>
        </p15:guide>
        <p15:guide id="6" pos="7296" userDrawn="1">
          <p15:clr>
            <a:srgbClr val="F26B43"/>
          </p15:clr>
        </p15:guide>
        <p15:guide id="7" pos="3984" userDrawn="1">
          <p15:clr>
            <a:srgbClr val="F26B43"/>
          </p15:clr>
        </p15:guide>
        <p15:guide id="8" orient="horz" pos="3600" userDrawn="1">
          <p15:clr>
            <a:srgbClr val="F26B43"/>
          </p15:clr>
        </p15:guide>
        <p15:guide id="9" orient="horz" pos="4200" userDrawn="1">
          <p15:clr>
            <a:srgbClr val="F26B43"/>
          </p15:clr>
        </p15:guide>
        <p15:guide id="10" pos="5568" userDrawn="1">
          <p15:clr>
            <a:srgbClr val="F26B43"/>
          </p15:clr>
        </p15:guide>
        <p15:guide id="11" pos="2112" userDrawn="1">
          <p15:clr>
            <a:srgbClr val="F26B43"/>
          </p15:clr>
        </p15:guide>
        <p15:guide id="12" pos="1958" userDrawn="1">
          <p15:clr>
            <a:srgbClr val="F26B43"/>
          </p15:clr>
        </p15:guide>
        <p15:guide id="13" pos="2256" userDrawn="1">
          <p15:clr>
            <a:srgbClr val="F26B43"/>
          </p15:clr>
        </p15:guide>
        <p15:guide id="14" pos="5448" userDrawn="1">
          <p15:clr>
            <a:srgbClr val="F26B43"/>
          </p15:clr>
        </p15:guide>
        <p15:guide id="15" pos="57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0A3209C-8084-1F4B-AC90-168CB6F72799}"/>
              </a:ext>
            </a:extLst>
          </p:cNvPr>
          <p:cNvSpPr/>
          <p:nvPr userDrawn="1"/>
        </p:nvSpPr>
        <p:spPr>
          <a:xfrm>
            <a:off x="0" y="1172506"/>
            <a:ext cx="12192000" cy="2272141"/>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6DE2C872-9AE1-A948-AFED-D40AB4C4B0CD}"/>
              </a:ext>
            </a:extLst>
          </p:cNvPr>
          <p:cNvSpPr/>
          <p:nvPr userDrawn="1"/>
        </p:nvSpPr>
        <p:spPr>
          <a:xfrm>
            <a:off x="-1" y="1191757"/>
            <a:ext cx="12191997" cy="2242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4" name="Group 39">
            <a:extLst>
              <a:ext uri="{FF2B5EF4-FFF2-40B4-BE49-F238E27FC236}">
                <a16:creationId xmlns:a16="http://schemas.microsoft.com/office/drawing/2014/main" id="{87FB3FCF-2D16-E34A-8171-CF529A4825B8}"/>
              </a:ext>
            </a:extLst>
          </p:cNvPr>
          <p:cNvGrpSpPr>
            <a:grpSpLocks/>
          </p:cNvGrpSpPr>
          <p:nvPr userDrawn="1"/>
        </p:nvGrpSpPr>
        <p:grpSpPr bwMode="white">
          <a:xfrm>
            <a:off x="-753534" y="10886"/>
            <a:ext cx="654051" cy="6865938"/>
            <a:chOff x="-565302" y="0"/>
            <a:chExt cx="490967" cy="6865432"/>
          </a:xfrm>
        </p:grpSpPr>
        <p:sp>
          <p:nvSpPr>
            <p:cNvPr id="15" name="Rectangle 14">
              <a:extLst>
                <a:ext uri="{FF2B5EF4-FFF2-40B4-BE49-F238E27FC236}">
                  <a16:creationId xmlns:a16="http://schemas.microsoft.com/office/drawing/2014/main" id="{FC017888-AA7F-D044-8D54-A0BBEB3F4722}"/>
                </a:ext>
              </a:extLst>
            </p:cNvPr>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16" name="Group 41">
              <a:extLst>
                <a:ext uri="{FF2B5EF4-FFF2-40B4-BE49-F238E27FC236}">
                  <a16:creationId xmlns:a16="http://schemas.microsoft.com/office/drawing/2014/main" id="{469CB5D6-68CA-2240-B145-27B124012DE0}"/>
                </a:ext>
              </a:extLst>
            </p:cNvPr>
            <p:cNvGrpSpPr>
              <a:grpSpLocks/>
            </p:cNvGrpSpPr>
            <p:nvPr userDrawn="1"/>
          </p:nvGrpSpPr>
          <p:grpSpPr bwMode="white">
            <a:xfrm>
              <a:off x="-307801" y="1143000"/>
              <a:ext cx="233465" cy="4572000"/>
              <a:chOff x="-361009" y="1143000"/>
              <a:chExt cx="286674" cy="4572000"/>
            </a:xfrm>
          </p:grpSpPr>
          <p:cxnSp>
            <p:nvCxnSpPr>
              <p:cNvPr id="31" name="Straight Connector 30">
                <a:extLst>
                  <a:ext uri="{FF2B5EF4-FFF2-40B4-BE49-F238E27FC236}">
                    <a16:creationId xmlns:a16="http://schemas.microsoft.com/office/drawing/2014/main" id="{39B064D5-692E-2C46-A146-F6FB6C39317C}"/>
                  </a:ext>
                </a:extLst>
              </p:cNvPr>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4F19A85-9846-A24D-8615-3831721D156E}"/>
                  </a:ext>
                </a:extLst>
              </p:cNvPr>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E2C036E-2338-A247-96F5-BD90881B97F0}"/>
                  </a:ext>
                </a:extLst>
              </p:cNvPr>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A15FAB7-3D6C-C84B-A112-5DAD9B082541}"/>
                  </a:ext>
                </a:extLst>
              </p:cNvPr>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28">
              <a:extLst>
                <a:ext uri="{FF2B5EF4-FFF2-40B4-BE49-F238E27FC236}">
                  <a16:creationId xmlns:a16="http://schemas.microsoft.com/office/drawing/2014/main" id="{2D6E6E9A-E77B-2B44-A92E-5B3FB9DE3D35}"/>
                </a:ext>
              </a:extLst>
            </p:cNvPr>
            <p:cNvGrpSpPr>
              <a:grpSpLocks/>
            </p:cNvGrpSpPr>
            <p:nvPr userDrawn="1"/>
          </p:nvGrpSpPr>
          <p:grpSpPr bwMode="white">
            <a:xfrm>
              <a:off x="-307801" y="0"/>
              <a:ext cx="233466" cy="6865432"/>
              <a:chOff x="-564989" y="0"/>
              <a:chExt cx="490654" cy="6865432"/>
            </a:xfrm>
          </p:grpSpPr>
          <p:cxnSp>
            <p:nvCxnSpPr>
              <p:cNvPr id="25" name="Straight Connector 24">
                <a:extLst>
                  <a:ext uri="{FF2B5EF4-FFF2-40B4-BE49-F238E27FC236}">
                    <a16:creationId xmlns:a16="http://schemas.microsoft.com/office/drawing/2014/main" id="{949C60FA-CBE1-0D4F-A4C9-8A2C7A69CAD5}"/>
                  </a:ext>
                </a:extLst>
              </p:cNvPr>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B8579F1-3659-3B44-B962-FBF29877F9C6}"/>
                  </a:ext>
                </a:extLst>
              </p:cNvPr>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A5FE861-575B-4A40-ADD4-3ABAF0944EB5}"/>
                  </a:ext>
                </a:extLst>
              </p:cNvPr>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D74A962-57D2-2145-9978-368B96B17440}"/>
                  </a:ext>
                </a:extLst>
              </p:cNvPr>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CDD9372-3613-EC43-B192-0DBEFDC3C8CD}"/>
                  </a:ext>
                </a:extLst>
              </p:cNvPr>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F24D522-43AD-6C40-8695-268C2DA61017}"/>
                  </a:ext>
                </a:extLst>
              </p:cNvPr>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43">
              <a:extLst>
                <a:ext uri="{FF2B5EF4-FFF2-40B4-BE49-F238E27FC236}">
                  <a16:creationId xmlns:a16="http://schemas.microsoft.com/office/drawing/2014/main" id="{73459D46-83C6-9546-A017-C7832743A862}"/>
                </a:ext>
              </a:extLst>
            </p:cNvPr>
            <p:cNvSpPr txBox="1">
              <a:spLocks noChangeArrowheads="1"/>
            </p:cNvSpPr>
            <p:nvPr userDrawn="1"/>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19" name="TextBox 44">
              <a:extLst>
                <a:ext uri="{FF2B5EF4-FFF2-40B4-BE49-F238E27FC236}">
                  <a16:creationId xmlns:a16="http://schemas.microsoft.com/office/drawing/2014/main" id="{15115D86-97C9-C848-A3C7-2D2522AF1F1B}"/>
                </a:ext>
              </a:extLst>
            </p:cNvPr>
            <p:cNvSpPr txBox="1">
              <a:spLocks noChangeArrowheads="1"/>
            </p:cNvSpPr>
            <p:nvPr userDrawn="1"/>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0" name="TextBox 45">
              <a:extLst>
                <a:ext uri="{FF2B5EF4-FFF2-40B4-BE49-F238E27FC236}">
                  <a16:creationId xmlns:a16="http://schemas.microsoft.com/office/drawing/2014/main" id="{8F3AA9DD-BF7A-9545-A6FC-7E2CB157E91F}"/>
                </a:ext>
              </a:extLst>
            </p:cNvPr>
            <p:cNvSpPr txBox="1">
              <a:spLocks noChangeArrowheads="1"/>
            </p:cNvSpPr>
            <p:nvPr userDrawn="1"/>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1" name="TextBox 46">
              <a:extLst>
                <a:ext uri="{FF2B5EF4-FFF2-40B4-BE49-F238E27FC236}">
                  <a16:creationId xmlns:a16="http://schemas.microsoft.com/office/drawing/2014/main" id="{94B8533D-95C5-6E46-B58D-151134CA41ED}"/>
                </a:ext>
              </a:extLst>
            </p:cNvPr>
            <p:cNvSpPr txBox="1">
              <a:spLocks noChangeArrowheads="1"/>
            </p:cNvSpPr>
            <p:nvPr userDrawn="1"/>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2" name="TextBox 47">
              <a:extLst>
                <a:ext uri="{FF2B5EF4-FFF2-40B4-BE49-F238E27FC236}">
                  <a16:creationId xmlns:a16="http://schemas.microsoft.com/office/drawing/2014/main" id="{6F3B9FF5-F934-604A-A418-73391BE8AC70}"/>
                </a:ext>
              </a:extLst>
            </p:cNvPr>
            <p:cNvSpPr txBox="1">
              <a:spLocks noChangeArrowheads="1"/>
            </p:cNvSpPr>
            <p:nvPr userDrawn="1"/>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3" name="TextBox 48">
              <a:extLst>
                <a:ext uri="{FF2B5EF4-FFF2-40B4-BE49-F238E27FC236}">
                  <a16:creationId xmlns:a16="http://schemas.microsoft.com/office/drawing/2014/main" id="{B42157E6-1FE2-B343-AE4C-7FEDA13FB0DC}"/>
                </a:ext>
              </a:extLst>
            </p:cNvPr>
            <p:cNvSpPr txBox="1">
              <a:spLocks noChangeArrowheads="1"/>
            </p:cNvSpPr>
            <p:nvPr userDrawn="1"/>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4" name="TextBox 49">
              <a:extLst>
                <a:ext uri="{FF2B5EF4-FFF2-40B4-BE49-F238E27FC236}">
                  <a16:creationId xmlns:a16="http://schemas.microsoft.com/office/drawing/2014/main" id="{9C5A66B5-3071-084F-A92A-27834A05ACF5}"/>
                </a:ext>
              </a:extLst>
            </p:cNvPr>
            <p:cNvSpPr txBox="1">
              <a:spLocks noChangeArrowheads="1"/>
            </p:cNvSpPr>
            <p:nvPr userDrawn="1"/>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grpSp>
        <p:nvGrpSpPr>
          <p:cNvPr id="35" name="Group 34">
            <a:extLst>
              <a:ext uri="{FF2B5EF4-FFF2-40B4-BE49-F238E27FC236}">
                <a16:creationId xmlns:a16="http://schemas.microsoft.com/office/drawing/2014/main" id="{84B1B7FC-34BF-EC4F-95E3-3C2790E77D11}"/>
              </a:ext>
            </a:extLst>
          </p:cNvPr>
          <p:cNvGrpSpPr/>
          <p:nvPr userDrawn="1"/>
        </p:nvGrpSpPr>
        <p:grpSpPr bwMode="white">
          <a:xfrm>
            <a:off x="0" y="-288250"/>
            <a:ext cx="12192000" cy="233362"/>
            <a:chOff x="3" y="-325436"/>
            <a:chExt cx="9144000" cy="233362"/>
          </a:xfrm>
        </p:grpSpPr>
        <p:sp>
          <p:nvSpPr>
            <p:cNvPr id="36" name="Rectangle 35">
              <a:extLst>
                <a:ext uri="{FF2B5EF4-FFF2-40B4-BE49-F238E27FC236}">
                  <a16:creationId xmlns:a16="http://schemas.microsoft.com/office/drawing/2014/main" id="{9AF1AB7C-B261-F244-B8BB-64750E6034B4}"/>
                </a:ext>
              </a:extLst>
            </p:cNvPr>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37" name="Straight Connector 36">
              <a:extLst>
                <a:ext uri="{FF2B5EF4-FFF2-40B4-BE49-F238E27FC236}">
                  <a16:creationId xmlns:a16="http://schemas.microsoft.com/office/drawing/2014/main" id="{709F2B40-CCBE-EA46-9DB0-D839A079F5EE}"/>
                </a:ext>
              </a:extLst>
            </p:cNvPr>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B6C7F8A-F487-BF4B-83AA-FFB976019621}"/>
                </a:ext>
              </a:extLst>
            </p:cNvPr>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1C2377F-688F-C74A-AE98-E5ED3276CA45}"/>
                </a:ext>
              </a:extLst>
            </p:cNvPr>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1B54A08-30FB-3A43-95EF-563101D6131A}"/>
                </a:ext>
              </a:extLst>
            </p:cNvPr>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51" name="Picture Placeholder 30">
            <a:extLst>
              <a:ext uri="{FF2B5EF4-FFF2-40B4-BE49-F238E27FC236}">
                <a16:creationId xmlns:a16="http://schemas.microsoft.com/office/drawing/2014/main" id="{BA11E4B1-0BB3-804D-9C89-F7D7B5F04FC9}"/>
              </a:ext>
            </a:extLst>
          </p:cNvPr>
          <p:cNvSpPr txBox="1">
            <a:spLocks/>
          </p:cNvSpPr>
          <p:nvPr userDrawn="1"/>
        </p:nvSpPr>
        <p:spPr>
          <a:xfrm>
            <a:off x="0" y="1191757"/>
            <a:ext cx="12192000" cy="2237243"/>
          </a:xfrm>
          <a:prstGeom prst="rect">
            <a:avLst/>
          </a:prstGeom>
        </p:spPr>
        <p:txBody>
          <a:bodyPr rtlCol="0" anchor="ctr">
            <a:normAutofit/>
          </a:bodyPr>
          <a:lstStyle>
            <a:lvl1pPr marL="0" marR="0" indent="0" algn="ctr" defTabSz="914400" rtl="0" eaLnBrk="1" fontAlgn="base" latinLnBrk="0" hangingPunct="1">
              <a:lnSpc>
                <a:spcPct val="110000"/>
              </a:lnSpc>
              <a:spcBef>
                <a:spcPts val="0"/>
              </a:spcBef>
              <a:spcAft>
                <a:spcPts val="600"/>
              </a:spcAft>
              <a:buClr>
                <a:schemeClr val="bg2"/>
              </a:buClr>
              <a:buSzTx/>
              <a:buFont typeface="Wingdings" pitchFamily="2" charset="2"/>
              <a:buNone/>
              <a:tabLst/>
              <a:defRPr sz="2800" kern="1200">
                <a:solidFill>
                  <a:schemeClr val="bg2">
                    <a:lumMod val="60000"/>
                    <a:lumOff val="4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solidFill>
                <a:schemeClr val="tx1">
                  <a:lumMod val="50000"/>
                  <a:lumOff val="50000"/>
                </a:schemeClr>
              </a:solidFill>
            </a:endParaRPr>
          </a:p>
        </p:txBody>
      </p:sp>
      <p:pic>
        <p:nvPicPr>
          <p:cNvPr id="43" name="Picture 42" descr="A picture containing drawing&#10;&#10;Description automatically generated">
            <a:extLst>
              <a:ext uri="{FF2B5EF4-FFF2-40B4-BE49-F238E27FC236}">
                <a16:creationId xmlns:a16="http://schemas.microsoft.com/office/drawing/2014/main" id="{B1C113FB-2DA4-C84C-AD3A-AF78E62ABFE4}"/>
              </a:ext>
            </a:extLst>
          </p:cNvPr>
          <p:cNvPicPr>
            <a:picLocks noChangeAspect="1"/>
          </p:cNvPicPr>
          <p:nvPr userDrawn="1"/>
        </p:nvPicPr>
        <p:blipFill>
          <a:blip r:embed="rId8"/>
          <a:stretch>
            <a:fillRect/>
          </a:stretch>
        </p:blipFill>
        <p:spPr>
          <a:xfrm>
            <a:off x="9820656" y="5876197"/>
            <a:ext cx="1769423" cy="774885"/>
          </a:xfrm>
          <a:prstGeom prst="rect">
            <a:avLst/>
          </a:prstGeom>
        </p:spPr>
      </p:pic>
      <p:pic>
        <p:nvPicPr>
          <p:cNvPr id="41" name="Picture 40" descr="A picture containing drawing&#10;&#10;Description automatically generated">
            <a:extLst>
              <a:ext uri="{FF2B5EF4-FFF2-40B4-BE49-F238E27FC236}">
                <a16:creationId xmlns:a16="http://schemas.microsoft.com/office/drawing/2014/main" id="{7784808A-8C63-0B4D-AECF-95D9254BFB24}"/>
              </a:ext>
            </a:extLst>
          </p:cNvPr>
          <p:cNvPicPr>
            <a:picLocks noChangeAspect="1"/>
          </p:cNvPicPr>
          <p:nvPr userDrawn="1"/>
        </p:nvPicPr>
        <p:blipFill>
          <a:blip r:embed="rId9"/>
          <a:stretch>
            <a:fillRect/>
          </a:stretch>
        </p:blipFill>
        <p:spPr>
          <a:xfrm>
            <a:off x="619339" y="6498321"/>
            <a:ext cx="2811370" cy="190961"/>
          </a:xfrm>
          <a:prstGeom prst="rect">
            <a:avLst/>
          </a:prstGeom>
        </p:spPr>
      </p:pic>
    </p:spTree>
    <p:extLst>
      <p:ext uri="{BB962C8B-B14F-4D97-AF65-F5344CB8AC3E}">
        <p14:creationId xmlns:p14="http://schemas.microsoft.com/office/powerpoint/2010/main" val="2755745489"/>
      </p:ext>
    </p:extLst>
  </p:cSld>
  <p:clrMap bg1="lt1" tx1="dk1" bg2="lt2" tx2="dk2" accent1="accent1" accent2="accent2" accent3="accent3" accent4="accent4" accent5="accent5" accent6="accent6" hlink="hlink" folHlink="folHlink"/>
  <p:sldLayoutIdLst>
    <p:sldLayoutId id="2147483693" r:id="rId1"/>
    <p:sldLayoutId id="2147483688" r:id="rId2"/>
    <p:sldLayoutId id="2147483689" r:id="rId3"/>
    <p:sldLayoutId id="2147483690" r:id="rId4"/>
    <p:sldLayoutId id="2147483691" r:id="rId5"/>
    <p:sldLayoutId id="2147483692"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userDrawn="1">
          <p15:clr>
            <a:srgbClr val="F26B43"/>
          </p15:clr>
        </p15:guide>
        <p15:guide id="2" orient="horz" pos="2160" userDrawn="1">
          <p15:clr>
            <a:srgbClr val="F26B43"/>
          </p15:clr>
        </p15:guide>
        <p15:guide id="3" orient="horz" pos="648" userDrawn="1">
          <p15:clr>
            <a:srgbClr val="F26B43"/>
          </p15:clr>
        </p15:guide>
        <p15:guide id="4" pos="7296" userDrawn="1">
          <p15:clr>
            <a:srgbClr val="F26B43"/>
          </p15:clr>
        </p15:guide>
        <p15:guide id="5" orient="horz" pos="4176" userDrawn="1">
          <p15:clr>
            <a:srgbClr val="F26B43"/>
          </p15:clr>
        </p15:guide>
        <p15:guide id="6" orient="horz" pos="748" userDrawn="1">
          <p15:clr>
            <a:srgbClr val="F26B43"/>
          </p15:clr>
        </p15:guide>
        <p15:guide id="7" orient="horz"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A9ABAC"/>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BA5887-B1CC-224D-BE56-4B9F78DD4F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A2CF1-F191-1D44-8B5B-0615DD3BCF71}" type="slidenum">
              <a:rPr lang="en-US" smtClean="0"/>
              <a:t>‹#›</a:t>
            </a:fld>
            <a:endParaRPr lang="en-US"/>
          </a:p>
        </p:txBody>
      </p:sp>
      <p:sp>
        <p:nvSpPr>
          <p:cNvPr id="9" name="Rectangle 36">
            <a:extLst>
              <a:ext uri="{FF2B5EF4-FFF2-40B4-BE49-F238E27FC236}">
                <a16:creationId xmlns:a16="http://schemas.microsoft.com/office/drawing/2014/main" id="{D7232395-ECEC-7742-BB8B-FEB4987D4C2D}"/>
              </a:ext>
            </a:extLst>
          </p:cNvPr>
          <p:cNvSpPr txBox="1">
            <a:spLocks noChangeArrowheads="1"/>
          </p:cNvSpPr>
          <p:nvPr userDrawn="1"/>
        </p:nvSpPr>
        <p:spPr bwMode="auto">
          <a:xfrm>
            <a:off x="0" y="5602288"/>
            <a:ext cx="12192000" cy="1326896"/>
          </a:xfrm>
          <a:prstGeom prst="rect">
            <a:avLst/>
          </a:prstGeom>
          <a:solidFill>
            <a:schemeClr val="bg1"/>
          </a:solidFill>
          <a:ln>
            <a:noFill/>
          </a:ln>
        </p:spPr>
        <p:txBody>
          <a:bodyPr vert="horz" wrap="square" lIns="648000" tIns="0" rIns="180000" bIns="0" numCol="1" anchor="ctr" anchorCtr="0" compatLnSpc="1">
            <a:prstTxWarp prst="textNoShape">
              <a:avLst/>
            </a:prstTxWarp>
            <a:noAutofit/>
          </a:bodyPr>
          <a:lstStyle>
            <a:lvl1pPr algn="l" defTabSz="914400" rtl="0" eaLnBrk="1" latinLnBrk="0" hangingPunct="1">
              <a:lnSpc>
                <a:spcPct val="110000"/>
              </a:lnSpc>
              <a:spcBef>
                <a:spcPct val="0"/>
              </a:spcBef>
              <a:buNone/>
              <a:tabLst>
                <a:tab pos="2330450" algn="l"/>
              </a:tabLst>
              <a:defRPr sz="1800" b="0" kern="1200" baseline="0">
                <a:solidFill>
                  <a:schemeClr val="bg1"/>
                </a:solidFill>
                <a:latin typeface="+mn-lt"/>
                <a:ea typeface="+mj-ea"/>
                <a:cs typeface="+mj-cs"/>
              </a:defRPr>
            </a:lvl1pPr>
          </a:lstStyle>
          <a:p>
            <a:pPr fontAlgn="auto">
              <a:spcAft>
                <a:spcPts val="0"/>
              </a:spcAft>
            </a:pPr>
            <a:r>
              <a:rPr lang="en-US"/>
              <a:t>Click to edit text</a:t>
            </a:r>
            <a:endParaRPr lang="en-GB"/>
          </a:p>
        </p:txBody>
      </p:sp>
      <p:grpSp>
        <p:nvGrpSpPr>
          <p:cNvPr id="20" name="Group 39">
            <a:extLst>
              <a:ext uri="{FF2B5EF4-FFF2-40B4-BE49-F238E27FC236}">
                <a16:creationId xmlns:a16="http://schemas.microsoft.com/office/drawing/2014/main" id="{7C2ADEF3-AED5-F24A-9080-220BB5146C3C}"/>
              </a:ext>
            </a:extLst>
          </p:cNvPr>
          <p:cNvGrpSpPr>
            <a:grpSpLocks/>
          </p:cNvGrpSpPr>
          <p:nvPr userDrawn="1"/>
        </p:nvGrpSpPr>
        <p:grpSpPr bwMode="white">
          <a:xfrm>
            <a:off x="-753534" y="0"/>
            <a:ext cx="654051" cy="6865938"/>
            <a:chOff x="-565302" y="0"/>
            <a:chExt cx="490967" cy="6865432"/>
          </a:xfrm>
        </p:grpSpPr>
        <p:sp>
          <p:nvSpPr>
            <p:cNvPr id="21" name="Rectangle 20">
              <a:extLst>
                <a:ext uri="{FF2B5EF4-FFF2-40B4-BE49-F238E27FC236}">
                  <a16:creationId xmlns:a16="http://schemas.microsoft.com/office/drawing/2014/main" id="{27F49A7B-C96A-8D4A-AF9C-2A141D61D002}"/>
                </a:ext>
              </a:extLst>
            </p:cNvPr>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2" name="Group 41">
              <a:extLst>
                <a:ext uri="{FF2B5EF4-FFF2-40B4-BE49-F238E27FC236}">
                  <a16:creationId xmlns:a16="http://schemas.microsoft.com/office/drawing/2014/main" id="{F9752B48-8927-FB49-81E3-30492E50FB27}"/>
                </a:ext>
              </a:extLst>
            </p:cNvPr>
            <p:cNvGrpSpPr>
              <a:grpSpLocks/>
            </p:cNvGrpSpPr>
            <p:nvPr userDrawn="1"/>
          </p:nvGrpSpPr>
          <p:grpSpPr bwMode="white">
            <a:xfrm>
              <a:off x="-307801" y="1143000"/>
              <a:ext cx="233465" cy="4572000"/>
              <a:chOff x="-361009" y="1143000"/>
              <a:chExt cx="286674" cy="4572000"/>
            </a:xfrm>
          </p:grpSpPr>
          <p:cxnSp>
            <p:nvCxnSpPr>
              <p:cNvPr id="37" name="Straight Connector 36">
                <a:extLst>
                  <a:ext uri="{FF2B5EF4-FFF2-40B4-BE49-F238E27FC236}">
                    <a16:creationId xmlns:a16="http://schemas.microsoft.com/office/drawing/2014/main" id="{9878FC5B-0C30-FC43-8378-B8FADD754D1D}"/>
                  </a:ext>
                </a:extLst>
              </p:cNvPr>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60BB8CA-B191-124A-A08C-9AF390B132C9}"/>
                  </a:ext>
                </a:extLst>
              </p:cNvPr>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A72AD95-D209-554C-A42F-90B3CA723B7A}"/>
                  </a:ext>
                </a:extLst>
              </p:cNvPr>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AD2132A-275D-D248-971D-38EE586DFD4E}"/>
                  </a:ext>
                </a:extLst>
              </p:cNvPr>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8">
              <a:extLst>
                <a:ext uri="{FF2B5EF4-FFF2-40B4-BE49-F238E27FC236}">
                  <a16:creationId xmlns:a16="http://schemas.microsoft.com/office/drawing/2014/main" id="{62CEC358-0D27-7F40-A6BC-94A3903187D2}"/>
                </a:ext>
              </a:extLst>
            </p:cNvPr>
            <p:cNvGrpSpPr>
              <a:grpSpLocks/>
            </p:cNvGrpSpPr>
            <p:nvPr userDrawn="1"/>
          </p:nvGrpSpPr>
          <p:grpSpPr bwMode="white">
            <a:xfrm>
              <a:off x="-307801" y="0"/>
              <a:ext cx="233466" cy="6865432"/>
              <a:chOff x="-564989" y="0"/>
              <a:chExt cx="490654" cy="6865432"/>
            </a:xfrm>
          </p:grpSpPr>
          <p:cxnSp>
            <p:nvCxnSpPr>
              <p:cNvPr id="31" name="Straight Connector 30">
                <a:extLst>
                  <a:ext uri="{FF2B5EF4-FFF2-40B4-BE49-F238E27FC236}">
                    <a16:creationId xmlns:a16="http://schemas.microsoft.com/office/drawing/2014/main" id="{207254B9-F5FB-2549-ADF8-D3280D056AFE}"/>
                  </a:ext>
                </a:extLst>
              </p:cNvPr>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8A8C19A-1AC6-E842-84CE-27E3B8673822}"/>
                  </a:ext>
                </a:extLst>
              </p:cNvPr>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87A4AC0-745B-7548-B497-D3A32E4BB8BC}"/>
                  </a:ext>
                </a:extLst>
              </p:cNvPr>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394953-88CB-704C-8291-F84ADC1FBB35}"/>
                  </a:ext>
                </a:extLst>
              </p:cNvPr>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26D7BF1-8398-C345-96FF-E407EEA7BCC6}"/>
                  </a:ext>
                </a:extLst>
              </p:cNvPr>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299532D-3AA5-2C4A-84EC-D42B2E74261D}"/>
                  </a:ext>
                </a:extLst>
              </p:cNvPr>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43">
              <a:extLst>
                <a:ext uri="{FF2B5EF4-FFF2-40B4-BE49-F238E27FC236}">
                  <a16:creationId xmlns:a16="http://schemas.microsoft.com/office/drawing/2014/main" id="{17E5DB21-7561-ED41-9B8A-D587DFC3CB69}"/>
                </a:ext>
              </a:extLst>
            </p:cNvPr>
            <p:cNvSpPr txBox="1">
              <a:spLocks noChangeArrowheads="1"/>
            </p:cNvSpPr>
            <p:nvPr userDrawn="1"/>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5" name="TextBox 44">
              <a:extLst>
                <a:ext uri="{FF2B5EF4-FFF2-40B4-BE49-F238E27FC236}">
                  <a16:creationId xmlns:a16="http://schemas.microsoft.com/office/drawing/2014/main" id="{22B6350F-5698-FD44-BFBB-018211FDDED4}"/>
                </a:ext>
              </a:extLst>
            </p:cNvPr>
            <p:cNvSpPr txBox="1">
              <a:spLocks noChangeArrowheads="1"/>
            </p:cNvSpPr>
            <p:nvPr userDrawn="1"/>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6" name="TextBox 45">
              <a:extLst>
                <a:ext uri="{FF2B5EF4-FFF2-40B4-BE49-F238E27FC236}">
                  <a16:creationId xmlns:a16="http://schemas.microsoft.com/office/drawing/2014/main" id="{B4FEB228-0A7E-5B40-B493-3FB581A9F7FF}"/>
                </a:ext>
              </a:extLst>
            </p:cNvPr>
            <p:cNvSpPr txBox="1">
              <a:spLocks noChangeArrowheads="1"/>
            </p:cNvSpPr>
            <p:nvPr userDrawn="1"/>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7" name="TextBox 46">
              <a:extLst>
                <a:ext uri="{FF2B5EF4-FFF2-40B4-BE49-F238E27FC236}">
                  <a16:creationId xmlns:a16="http://schemas.microsoft.com/office/drawing/2014/main" id="{2E03B67E-9FA6-5C4F-BB72-9CED11F5F767}"/>
                </a:ext>
              </a:extLst>
            </p:cNvPr>
            <p:cNvSpPr txBox="1">
              <a:spLocks noChangeArrowheads="1"/>
            </p:cNvSpPr>
            <p:nvPr userDrawn="1"/>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8" name="TextBox 47">
              <a:extLst>
                <a:ext uri="{FF2B5EF4-FFF2-40B4-BE49-F238E27FC236}">
                  <a16:creationId xmlns:a16="http://schemas.microsoft.com/office/drawing/2014/main" id="{101F948F-C9F4-FA49-AB76-EA3F3E6790F9}"/>
                </a:ext>
              </a:extLst>
            </p:cNvPr>
            <p:cNvSpPr txBox="1">
              <a:spLocks noChangeArrowheads="1"/>
            </p:cNvSpPr>
            <p:nvPr userDrawn="1"/>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9" name="TextBox 48">
              <a:extLst>
                <a:ext uri="{FF2B5EF4-FFF2-40B4-BE49-F238E27FC236}">
                  <a16:creationId xmlns:a16="http://schemas.microsoft.com/office/drawing/2014/main" id="{4E8CD14B-7EA1-C34B-A48D-3D739F907FF5}"/>
                </a:ext>
              </a:extLst>
            </p:cNvPr>
            <p:cNvSpPr txBox="1">
              <a:spLocks noChangeArrowheads="1"/>
            </p:cNvSpPr>
            <p:nvPr userDrawn="1"/>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30" name="TextBox 49">
              <a:extLst>
                <a:ext uri="{FF2B5EF4-FFF2-40B4-BE49-F238E27FC236}">
                  <a16:creationId xmlns:a16="http://schemas.microsoft.com/office/drawing/2014/main" id="{0E3BA14E-2FA6-994C-965D-2DF0DB4FBF65}"/>
                </a:ext>
              </a:extLst>
            </p:cNvPr>
            <p:cNvSpPr txBox="1">
              <a:spLocks noChangeArrowheads="1"/>
            </p:cNvSpPr>
            <p:nvPr userDrawn="1"/>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grpSp>
        <p:nvGrpSpPr>
          <p:cNvPr id="41" name="Group 40">
            <a:extLst>
              <a:ext uri="{FF2B5EF4-FFF2-40B4-BE49-F238E27FC236}">
                <a16:creationId xmlns:a16="http://schemas.microsoft.com/office/drawing/2014/main" id="{BF5569FB-C6D4-8049-ABC5-8A42F5A13528}"/>
              </a:ext>
            </a:extLst>
          </p:cNvPr>
          <p:cNvGrpSpPr/>
          <p:nvPr userDrawn="1"/>
        </p:nvGrpSpPr>
        <p:grpSpPr bwMode="white">
          <a:xfrm>
            <a:off x="4" y="-325436"/>
            <a:ext cx="12192000" cy="233362"/>
            <a:chOff x="3" y="-325436"/>
            <a:chExt cx="9144000" cy="233362"/>
          </a:xfrm>
        </p:grpSpPr>
        <p:sp>
          <p:nvSpPr>
            <p:cNvPr id="42" name="Rectangle 41">
              <a:extLst>
                <a:ext uri="{FF2B5EF4-FFF2-40B4-BE49-F238E27FC236}">
                  <a16:creationId xmlns:a16="http://schemas.microsoft.com/office/drawing/2014/main" id="{8B246150-D61A-9C40-80ED-53D583097E25}"/>
                </a:ext>
              </a:extLst>
            </p:cNvPr>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3" name="Straight Connector 42">
              <a:extLst>
                <a:ext uri="{FF2B5EF4-FFF2-40B4-BE49-F238E27FC236}">
                  <a16:creationId xmlns:a16="http://schemas.microsoft.com/office/drawing/2014/main" id="{0D8C8548-1891-E646-A224-E97E87751F24}"/>
                </a:ext>
              </a:extLst>
            </p:cNvPr>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709E785-8CC9-A440-A36E-1F1D8A31DF68}"/>
                </a:ext>
              </a:extLst>
            </p:cNvPr>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25D9DE4-3CF3-2F42-8D92-D3CBB35A6831}"/>
                </a:ext>
              </a:extLst>
            </p:cNvPr>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9130B96-CFDB-7E48-B917-ADECCBB57506}"/>
                </a:ext>
              </a:extLst>
            </p:cNvPr>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8" name="Picture 47" descr="A picture containing drawing&#10;&#10;Description automatically generated">
            <a:extLst>
              <a:ext uri="{FF2B5EF4-FFF2-40B4-BE49-F238E27FC236}">
                <a16:creationId xmlns:a16="http://schemas.microsoft.com/office/drawing/2014/main" id="{A29667B6-C95B-B14A-952C-DCF8ACBEF1BA}"/>
              </a:ext>
            </a:extLst>
          </p:cNvPr>
          <p:cNvPicPr>
            <a:picLocks noChangeAspect="1"/>
          </p:cNvPicPr>
          <p:nvPr userDrawn="1"/>
        </p:nvPicPr>
        <p:blipFill>
          <a:blip r:embed="rId9"/>
          <a:stretch>
            <a:fillRect/>
          </a:stretch>
        </p:blipFill>
        <p:spPr>
          <a:xfrm>
            <a:off x="9820656" y="5876197"/>
            <a:ext cx="1769423" cy="774885"/>
          </a:xfrm>
          <a:prstGeom prst="rect">
            <a:avLst/>
          </a:prstGeom>
        </p:spPr>
      </p:pic>
      <p:pic>
        <p:nvPicPr>
          <p:cNvPr id="47" name="Picture 46" descr="A picture containing drawing&#10;&#10;Description automatically generated">
            <a:extLst>
              <a:ext uri="{FF2B5EF4-FFF2-40B4-BE49-F238E27FC236}">
                <a16:creationId xmlns:a16="http://schemas.microsoft.com/office/drawing/2014/main" id="{0D1C8771-0808-6246-AE4A-BE7F961721DD}"/>
              </a:ext>
            </a:extLst>
          </p:cNvPr>
          <p:cNvPicPr>
            <a:picLocks noChangeAspect="1"/>
          </p:cNvPicPr>
          <p:nvPr userDrawn="1"/>
        </p:nvPicPr>
        <p:blipFill>
          <a:blip r:embed="rId10"/>
          <a:stretch>
            <a:fillRect/>
          </a:stretch>
        </p:blipFill>
        <p:spPr>
          <a:xfrm>
            <a:off x="619339" y="6498321"/>
            <a:ext cx="2811370" cy="190961"/>
          </a:xfrm>
          <a:prstGeom prst="rect">
            <a:avLst/>
          </a:prstGeom>
        </p:spPr>
      </p:pic>
    </p:spTree>
    <p:extLst>
      <p:ext uri="{BB962C8B-B14F-4D97-AF65-F5344CB8AC3E}">
        <p14:creationId xmlns:p14="http://schemas.microsoft.com/office/powerpoint/2010/main" val="4023577453"/>
      </p:ext>
    </p:extLst>
  </p:cSld>
  <p:clrMap bg1="lt1" tx1="dk1" bg2="lt2" tx2="dk2" accent1="accent1" accent2="accent2" accent3="accent3" accent4="accent4" accent5="accent5" accent6="accent6" hlink="hlink" folHlink="folHlink"/>
  <p:sldLayoutIdLst>
    <p:sldLayoutId id="2147483696" r:id="rId1"/>
    <p:sldLayoutId id="2147483699" r:id="rId2"/>
    <p:sldLayoutId id="2147483700" r:id="rId3"/>
    <p:sldLayoutId id="2147483701" r:id="rId4"/>
    <p:sldLayoutId id="2147483702" r:id="rId5"/>
    <p:sldLayoutId id="2147483703" r:id="rId6"/>
    <p:sldLayoutId id="214748370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528" userDrawn="1">
          <p15:clr>
            <a:srgbClr val="F26B43"/>
          </p15:clr>
        </p15:guide>
        <p15:guide id="2" pos="384" userDrawn="1">
          <p15:clr>
            <a:srgbClr val="F26B43"/>
          </p15:clr>
        </p15:guide>
        <p15:guide id="3" pos="2808" userDrawn="1">
          <p15:clr>
            <a:srgbClr val="F26B43"/>
          </p15:clr>
        </p15:guide>
        <p15:guide id="4" pos="7296" userDrawn="1">
          <p15:clr>
            <a:srgbClr val="F26B43"/>
          </p15:clr>
        </p15:guide>
        <p15:guide id="5" orient="horz" pos="417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A9ABAC"/>
        </a:solidFill>
        <a:effectLst/>
      </p:bgPr>
    </p:bg>
    <p:spTree>
      <p:nvGrpSpPr>
        <p:cNvPr id="1" name=""/>
        <p:cNvGrpSpPr/>
        <p:nvPr/>
      </p:nvGrpSpPr>
      <p:grpSpPr>
        <a:xfrm>
          <a:off x="0" y="0"/>
          <a:ext cx="0" cy="0"/>
          <a:chOff x="0" y="0"/>
          <a:chExt cx="0" cy="0"/>
        </a:xfrm>
      </p:grpSpPr>
      <p:sp>
        <p:nvSpPr>
          <p:cNvPr id="13" name="Rectangle 36">
            <a:extLst>
              <a:ext uri="{FF2B5EF4-FFF2-40B4-BE49-F238E27FC236}">
                <a16:creationId xmlns:a16="http://schemas.microsoft.com/office/drawing/2014/main" id="{21DE1524-06C8-E646-B806-14C14A63050E}"/>
              </a:ext>
            </a:extLst>
          </p:cNvPr>
          <p:cNvSpPr txBox="1">
            <a:spLocks noChangeArrowheads="1"/>
          </p:cNvSpPr>
          <p:nvPr userDrawn="1"/>
        </p:nvSpPr>
        <p:spPr bwMode="auto">
          <a:xfrm>
            <a:off x="0" y="0"/>
            <a:ext cx="12192000" cy="1202902"/>
          </a:xfrm>
          <a:prstGeom prst="rect">
            <a:avLst/>
          </a:prstGeom>
          <a:solidFill>
            <a:schemeClr val="bg1"/>
          </a:solidFill>
          <a:ln>
            <a:noFill/>
          </a:ln>
        </p:spPr>
        <p:txBody>
          <a:bodyPr vert="horz" wrap="square" lIns="648000" tIns="0" rIns="180000" bIns="0" numCol="1" anchor="ctr" anchorCtr="0" compatLnSpc="1">
            <a:prstTxWarp prst="textNoShape">
              <a:avLst/>
            </a:prstTxWarp>
            <a:noAutofit/>
          </a:bodyPr>
          <a:lstStyle>
            <a:lvl1pPr algn="l" defTabSz="914400" rtl="0" eaLnBrk="1" latinLnBrk="0" hangingPunct="1">
              <a:lnSpc>
                <a:spcPct val="110000"/>
              </a:lnSpc>
              <a:spcBef>
                <a:spcPct val="0"/>
              </a:spcBef>
              <a:buNone/>
              <a:tabLst>
                <a:tab pos="2330450" algn="l"/>
              </a:tabLst>
              <a:defRPr sz="1800" b="0" kern="1200" baseline="0">
                <a:solidFill>
                  <a:schemeClr val="bg1"/>
                </a:solidFill>
                <a:latin typeface="+mn-lt"/>
                <a:ea typeface="+mj-ea"/>
                <a:cs typeface="+mj-cs"/>
              </a:defRPr>
            </a:lvl1pPr>
          </a:lstStyle>
          <a:p>
            <a:pPr fontAlgn="auto">
              <a:spcAft>
                <a:spcPts val="0"/>
              </a:spcAft>
            </a:pPr>
            <a:r>
              <a:rPr lang="en-US"/>
              <a:t>Click to edit text</a:t>
            </a:r>
            <a:endParaRPr lang="en-GB"/>
          </a:p>
        </p:txBody>
      </p:sp>
      <p:sp>
        <p:nvSpPr>
          <p:cNvPr id="6" name="Slide Number Placeholder 5">
            <a:extLst>
              <a:ext uri="{FF2B5EF4-FFF2-40B4-BE49-F238E27FC236}">
                <a16:creationId xmlns:a16="http://schemas.microsoft.com/office/drawing/2014/main" id="{0CBA5887-B1CC-224D-BE56-4B9F78DD4F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9A2CF1-F191-1D44-8B5B-0615DD3BCF71}" type="slidenum">
              <a:rPr lang="en-US" smtClean="0"/>
              <a:t>‹#›</a:t>
            </a:fld>
            <a:endParaRPr lang="en-US"/>
          </a:p>
        </p:txBody>
      </p:sp>
      <p:sp>
        <p:nvSpPr>
          <p:cNvPr id="9" name="Rectangle 36">
            <a:extLst>
              <a:ext uri="{FF2B5EF4-FFF2-40B4-BE49-F238E27FC236}">
                <a16:creationId xmlns:a16="http://schemas.microsoft.com/office/drawing/2014/main" id="{D7232395-ECEC-7742-BB8B-FEB4987D4C2D}"/>
              </a:ext>
            </a:extLst>
          </p:cNvPr>
          <p:cNvSpPr txBox="1">
            <a:spLocks noChangeArrowheads="1"/>
          </p:cNvSpPr>
          <p:nvPr userDrawn="1"/>
        </p:nvSpPr>
        <p:spPr bwMode="auto">
          <a:xfrm>
            <a:off x="0" y="5643578"/>
            <a:ext cx="12192000" cy="1285606"/>
          </a:xfrm>
          <a:prstGeom prst="rect">
            <a:avLst/>
          </a:prstGeom>
          <a:solidFill>
            <a:schemeClr val="bg1"/>
          </a:solidFill>
          <a:ln>
            <a:noFill/>
          </a:ln>
        </p:spPr>
        <p:txBody>
          <a:bodyPr vert="horz" wrap="square" lIns="648000" tIns="0" rIns="180000" bIns="0" numCol="1" anchor="ctr" anchorCtr="0" compatLnSpc="1">
            <a:prstTxWarp prst="textNoShape">
              <a:avLst/>
            </a:prstTxWarp>
            <a:noAutofit/>
          </a:bodyPr>
          <a:lstStyle>
            <a:lvl1pPr algn="l" defTabSz="914400" rtl="0" eaLnBrk="1" latinLnBrk="0" hangingPunct="1">
              <a:lnSpc>
                <a:spcPct val="110000"/>
              </a:lnSpc>
              <a:spcBef>
                <a:spcPct val="0"/>
              </a:spcBef>
              <a:buNone/>
              <a:tabLst>
                <a:tab pos="2330450" algn="l"/>
              </a:tabLst>
              <a:defRPr sz="1800" b="0" kern="1200" baseline="0">
                <a:solidFill>
                  <a:schemeClr val="bg1"/>
                </a:solidFill>
                <a:latin typeface="+mn-lt"/>
                <a:ea typeface="+mj-ea"/>
                <a:cs typeface="+mj-cs"/>
              </a:defRPr>
            </a:lvl1pPr>
          </a:lstStyle>
          <a:p>
            <a:pPr fontAlgn="auto">
              <a:spcAft>
                <a:spcPts val="0"/>
              </a:spcAft>
            </a:pPr>
            <a:r>
              <a:rPr lang="en-US"/>
              <a:t>Click to edit text</a:t>
            </a:r>
            <a:endParaRPr lang="en-GB"/>
          </a:p>
        </p:txBody>
      </p:sp>
      <p:grpSp>
        <p:nvGrpSpPr>
          <p:cNvPr id="17" name="Group 39">
            <a:extLst>
              <a:ext uri="{FF2B5EF4-FFF2-40B4-BE49-F238E27FC236}">
                <a16:creationId xmlns:a16="http://schemas.microsoft.com/office/drawing/2014/main" id="{A5E6C0D1-8C4B-D043-9665-234CC41F77A2}"/>
              </a:ext>
            </a:extLst>
          </p:cNvPr>
          <p:cNvGrpSpPr>
            <a:grpSpLocks/>
          </p:cNvGrpSpPr>
          <p:nvPr userDrawn="1"/>
        </p:nvGrpSpPr>
        <p:grpSpPr bwMode="white">
          <a:xfrm>
            <a:off x="-753534" y="0"/>
            <a:ext cx="654051" cy="6865938"/>
            <a:chOff x="-565302" y="0"/>
            <a:chExt cx="490967" cy="6865432"/>
          </a:xfrm>
        </p:grpSpPr>
        <p:sp>
          <p:nvSpPr>
            <p:cNvPr id="19" name="Rectangle 18">
              <a:extLst>
                <a:ext uri="{FF2B5EF4-FFF2-40B4-BE49-F238E27FC236}">
                  <a16:creationId xmlns:a16="http://schemas.microsoft.com/office/drawing/2014/main" id="{F80D4871-C1FF-F647-8C8D-342DAE8843F0}"/>
                </a:ext>
              </a:extLst>
            </p:cNvPr>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0" name="Group 41">
              <a:extLst>
                <a:ext uri="{FF2B5EF4-FFF2-40B4-BE49-F238E27FC236}">
                  <a16:creationId xmlns:a16="http://schemas.microsoft.com/office/drawing/2014/main" id="{7AA35FF5-FFE8-8548-A015-4C5E83833353}"/>
                </a:ext>
              </a:extLst>
            </p:cNvPr>
            <p:cNvGrpSpPr>
              <a:grpSpLocks/>
            </p:cNvGrpSpPr>
            <p:nvPr userDrawn="1"/>
          </p:nvGrpSpPr>
          <p:grpSpPr bwMode="white">
            <a:xfrm>
              <a:off x="-307801" y="1143000"/>
              <a:ext cx="233465" cy="4572000"/>
              <a:chOff x="-361009" y="1143000"/>
              <a:chExt cx="286674" cy="4572000"/>
            </a:xfrm>
          </p:grpSpPr>
          <p:cxnSp>
            <p:nvCxnSpPr>
              <p:cNvPr id="35" name="Straight Connector 34">
                <a:extLst>
                  <a:ext uri="{FF2B5EF4-FFF2-40B4-BE49-F238E27FC236}">
                    <a16:creationId xmlns:a16="http://schemas.microsoft.com/office/drawing/2014/main" id="{52841DBC-3A0D-D446-99CE-EFCB3D1991F0}"/>
                  </a:ext>
                </a:extLst>
              </p:cNvPr>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26CB0D0-2558-4D44-A7BE-BD0C94B88589}"/>
                  </a:ext>
                </a:extLst>
              </p:cNvPr>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8181068-7F25-334D-84A8-F56D383D5853}"/>
                  </a:ext>
                </a:extLst>
              </p:cNvPr>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AFBF627-C5C3-6C40-A416-88EE080B804A}"/>
                  </a:ext>
                </a:extLst>
              </p:cNvPr>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8">
              <a:extLst>
                <a:ext uri="{FF2B5EF4-FFF2-40B4-BE49-F238E27FC236}">
                  <a16:creationId xmlns:a16="http://schemas.microsoft.com/office/drawing/2014/main" id="{AA7707EA-A9FF-2449-857C-E086E6FF98C3}"/>
                </a:ext>
              </a:extLst>
            </p:cNvPr>
            <p:cNvGrpSpPr>
              <a:grpSpLocks/>
            </p:cNvGrpSpPr>
            <p:nvPr userDrawn="1"/>
          </p:nvGrpSpPr>
          <p:grpSpPr bwMode="white">
            <a:xfrm>
              <a:off x="-307801" y="0"/>
              <a:ext cx="233466" cy="6865432"/>
              <a:chOff x="-564989" y="0"/>
              <a:chExt cx="490654" cy="6865432"/>
            </a:xfrm>
          </p:grpSpPr>
          <p:cxnSp>
            <p:nvCxnSpPr>
              <p:cNvPr id="29" name="Straight Connector 28">
                <a:extLst>
                  <a:ext uri="{FF2B5EF4-FFF2-40B4-BE49-F238E27FC236}">
                    <a16:creationId xmlns:a16="http://schemas.microsoft.com/office/drawing/2014/main" id="{C5671848-3CC3-D74F-AD9E-E7CDE1199EDC}"/>
                  </a:ext>
                </a:extLst>
              </p:cNvPr>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DD16AD9-EB1D-A142-B734-5D723A035627}"/>
                  </a:ext>
                </a:extLst>
              </p:cNvPr>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F4D8C0-2EE4-3846-B2A3-7172F4A71B0C}"/>
                  </a:ext>
                </a:extLst>
              </p:cNvPr>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FCF30CE-04CE-E948-B362-028D84883704}"/>
                  </a:ext>
                </a:extLst>
              </p:cNvPr>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BE9B2B7-CCE4-D345-9A50-32EAD6C967CF}"/>
                  </a:ext>
                </a:extLst>
              </p:cNvPr>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D56524B-2EB5-314A-86A4-61C854A87B26}"/>
                  </a:ext>
                </a:extLst>
              </p:cNvPr>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43">
              <a:extLst>
                <a:ext uri="{FF2B5EF4-FFF2-40B4-BE49-F238E27FC236}">
                  <a16:creationId xmlns:a16="http://schemas.microsoft.com/office/drawing/2014/main" id="{F19222D6-99F2-EF43-B0D6-6F27C240B63F}"/>
                </a:ext>
              </a:extLst>
            </p:cNvPr>
            <p:cNvSpPr txBox="1">
              <a:spLocks noChangeArrowheads="1"/>
            </p:cNvSpPr>
            <p:nvPr userDrawn="1"/>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3" name="TextBox 44">
              <a:extLst>
                <a:ext uri="{FF2B5EF4-FFF2-40B4-BE49-F238E27FC236}">
                  <a16:creationId xmlns:a16="http://schemas.microsoft.com/office/drawing/2014/main" id="{743ED49F-BE8C-2944-8F1B-38E98770CBA9}"/>
                </a:ext>
              </a:extLst>
            </p:cNvPr>
            <p:cNvSpPr txBox="1">
              <a:spLocks noChangeArrowheads="1"/>
            </p:cNvSpPr>
            <p:nvPr userDrawn="1"/>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4" name="TextBox 45">
              <a:extLst>
                <a:ext uri="{FF2B5EF4-FFF2-40B4-BE49-F238E27FC236}">
                  <a16:creationId xmlns:a16="http://schemas.microsoft.com/office/drawing/2014/main" id="{D0BD60C9-B614-9948-A59A-C32DD7FF3401}"/>
                </a:ext>
              </a:extLst>
            </p:cNvPr>
            <p:cNvSpPr txBox="1">
              <a:spLocks noChangeArrowheads="1"/>
            </p:cNvSpPr>
            <p:nvPr userDrawn="1"/>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5" name="TextBox 46">
              <a:extLst>
                <a:ext uri="{FF2B5EF4-FFF2-40B4-BE49-F238E27FC236}">
                  <a16:creationId xmlns:a16="http://schemas.microsoft.com/office/drawing/2014/main" id="{4020B903-F38C-094F-9D78-7A4997D65AD0}"/>
                </a:ext>
              </a:extLst>
            </p:cNvPr>
            <p:cNvSpPr txBox="1">
              <a:spLocks noChangeArrowheads="1"/>
            </p:cNvSpPr>
            <p:nvPr userDrawn="1"/>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6" name="TextBox 47">
              <a:extLst>
                <a:ext uri="{FF2B5EF4-FFF2-40B4-BE49-F238E27FC236}">
                  <a16:creationId xmlns:a16="http://schemas.microsoft.com/office/drawing/2014/main" id="{067BDEB9-E932-F145-8A18-42F2CC04DD58}"/>
                </a:ext>
              </a:extLst>
            </p:cNvPr>
            <p:cNvSpPr txBox="1">
              <a:spLocks noChangeArrowheads="1"/>
            </p:cNvSpPr>
            <p:nvPr userDrawn="1"/>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7" name="TextBox 48">
              <a:extLst>
                <a:ext uri="{FF2B5EF4-FFF2-40B4-BE49-F238E27FC236}">
                  <a16:creationId xmlns:a16="http://schemas.microsoft.com/office/drawing/2014/main" id="{644ADCA4-5396-BF41-87FA-A72615D8488D}"/>
                </a:ext>
              </a:extLst>
            </p:cNvPr>
            <p:cNvSpPr txBox="1">
              <a:spLocks noChangeArrowheads="1"/>
            </p:cNvSpPr>
            <p:nvPr userDrawn="1"/>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8" name="TextBox 49">
              <a:extLst>
                <a:ext uri="{FF2B5EF4-FFF2-40B4-BE49-F238E27FC236}">
                  <a16:creationId xmlns:a16="http://schemas.microsoft.com/office/drawing/2014/main" id="{D5A8BF71-0951-7540-B3D2-EFBF5F0E0578}"/>
                </a:ext>
              </a:extLst>
            </p:cNvPr>
            <p:cNvSpPr txBox="1">
              <a:spLocks noChangeArrowheads="1"/>
            </p:cNvSpPr>
            <p:nvPr userDrawn="1"/>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grpSp>
        <p:nvGrpSpPr>
          <p:cNvPr id="39" name="Group 38">
            <a:extLst>
              <a:ext uri="{FF2B5EF4-FFF2-40B4-BE49-F238E27FC236}">
                <a16:creationId xmlns:a16="http://schemas.microsoft.com/office/drawing/2014/main" id="{A38DCB48-1F7A-8B4E-A9A3-757B2E0028D2}"/>
              </a:ext>
            </a:extLst>
          </p:cNvPr>
          <p:cNvGrpSpPr/>
          <p:nvPr userDrawn="1"/>
        </p:nvGrpSpPr>
        <p:grpSpPr bwMode="white">
          <a:xfrm>
            <a:off x="0" y="-294278"/>
            <a:ext cx="12192000" cy="233362"/>
            <a:chOff x="3" y="-325436"/>
            <a:chExt cx="9144000" cy="233362"/>
          </a:xfrm>
        </p:grpSpPr>
        <p:sp>
          <p:nvSpPr>
            <p:cNvPr id="40" name="Rectangle 39">
              <a:extLst>
                <a:ext uri="{FF2B5EF4-FFF2-40B4-BE49-F238E27FC236}">
                  <a16:creationId xmlns:a16="http://schemas.microsoft.com/office/drawing/2014/main" id="{DB57EB89-40EB-F441-B2E7-4A7CA90C2935}"/>
                </a:ext>
              </a:extLst>
            </p:cNvPr>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41" name="Straight Connector 40">
              <a:extLst>
                <a:ext uri="{FF2B5EF4-FFF2-40B4-BE49-F238E27FC236}">
                  <a16:creationId xmlns:a16="http://schemas.microsoft.com/office/drawing/2014/main" id="{5447B443-ED60-104F-A727-CE6E83842173}"/>
                </a:ext>
              </a:extLst>
            </p:cNvPr>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C6F9F09-EC4D-9049-99EB-5238DEA4D71E}"/>
                </a:ext>
              </a:extLst>
            </p:cNvPr>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4087D8A-571F-254D-B3AD-75F0EDEC408C}"/>
                </a:ext>
              </a:extLst>
            </p:cNvPr>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7D709E3-1323-F047-928B-405EDE01DA4B}"/>
                </a:ext>
              </a:extLst>
            </p:cNvPr>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9" name="Content Placeholder 6">
            <a:extLst>
              <a:ext uri="{FF2B5EF4-FFF2-40B4-BE49-F238E27FC236}">
                <a16:creationId xmlns:a16="http://schemas.microsoft.com/office/drawing/2014/main" id="{3D56FD2E-752F-4F40-8015-57AB1624C213}"/>
              </a:ext>
            </a:extLst>
          </p:cNvPr>
          <p:cNvSpPr txBox="1">
            <a:spLocks/>
          </p:cNvSpPr>
          <p:nvPr userDrawn="1"/>
        </p:nvSpPr>
        <p:spPr>
          <a:xfrm>
            <a:off x="623888" y="3487738"/>
            <a:ext cx="7104062" cy="2102357"/>
          </a:xfrm>
          <a:prstGeom prst="rect">
            <a:avLst/>
          </a:prstGeom>
        </p:spPr>
        <p:txBody>
          <a:bodyPr/>
          <a:lstStyle>
            <a:lvl1pPr marL="228600" indent="-228600" algn="l" defTabSz="914400" rtl="0" eaLnBrk="1" latinLnBrk="0" hangingPunct="1">
              <a:lnSpc>
                <a:spcPct val="90000"/>
              </a:lnSpc>
              <a:spcBef>
                <a:spcPts val="1000"/>
              </a:spcBef>
              <a:buFont typeface="Wingdings" pitchFamily="2" charset="2"/>
              <a:buChar char="§"/>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16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6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4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4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Click to edit Master text styles</a:t>
            </a:r>
          </a:p>
          <a:p>
            <a:pPr lvl="1"/>
            <a:r>
              <a:rPr lang="en-GB"/>
              <a:t>Second level</a:t>
            </a:r>
          </a:p>
          <a:p>
            <a:pPr lvl="2"/>
            <a:r>
              <a:rPr lang="en-GB"/>
              <a:t>Third level</a:t>
            </a:r>
          </a:p>
          <a:p>
            <a:pPr lvl="3"/>
            <a:r>
              <a:rPr lang="en-GB" sz="1600"/>
              <a:t>Fourth level</a:t>
            </a:r>
          </a:p>
          <a:p>
            <a:pPr lvl="4"/>
            <a:r>
              <a:rPr lang="en-GB"/>
              <a:t>Fifth level</a:t>
            </a:r>
            <a:endParaRPr lang="en-US"/>
          </a:p>
        </p:txBody>
      </p:sp>
      <p:sp>
        <p:nvSpPr>
          <p:cNvPr id="50" name="Title 1">
            <a:extLst>
              <a:ext uri="{FF2B5EF4-FFF2-40B4-BE49-F238E27FC236}">
                <a16:creationId xmlns:a16="http://schemas.microsoft.com/office/drawing/2014/main" id="{FD806EB3-607C-4641-89B5-9CA36B9B67E4}"/>
              </a:ext>
            </a:extLst>
          </p:cNvPr>
          <p:cNvSpPr txBox="1">
            <a:spLocks/>
          </p:cNvSpPr>
          <p:nvPr userDrawn="1"/>
        </p:nvSpPr>
        <p:spPr>
          <a:xfrm>
            <a:off x="623888" y="1193624"/>
            <a:ext cx="10515600" cy="2039329"/>
          </a:xfrm>
          <a:prstGeom prst="rect">
            <a:avLst/>
          </a:prstGeom>
        </p:spPr>
        <p:txBody>
          <a:bodyPr anchor="b" anchorCtr="0"/>
          <a:lstStyle>
            <a:lvl1pPr algn="l" defTabSz="914400" rtl="0" eaLnBrk="1" latinLnBrk="0" hangingPunct="1">
              <a:lnSpc>
                <a:spcPct val="90000"/>
              </a:lnSpc>
              <a:spcBef>
                <a:spcPct val="0"/>
              </a:spcBef>
              <a:buNone/>
              <a:defRPr sz="2800" b="0" kern="1200">
                <a:solidFill>
                  <a:schemeClr val="bg1"/>
                </a:solidFill>
                <a:latin typeface="Arial" panose="020B0604020202020204" pitchFamily="34" charset="0"/>
                <a:ea typeface="+mj-ea"/>
                <a:cs typeface="Arial" panose="020B0604020202020204" pitchFamily="34" charset="0"/>
              </a:defRPr>
            </a:lvl1pPr>
          </a:lstStyle>
          <a:p>
            <a:r>
              <a:rPr lang="en-GB"/>
              <a:t>Click to edit title</a:t>
            </a:r>
            <a:endParaRPr lang="en-US"/>
          </a:p>
        </p:txBody>
      </p:sp>
      <p:pic>
        <p:nvPicPr>
          <p:cNvPr id="47" name="Picture 46" descr="A picture containing drawing&#10;&#10;Description automatically generated">
            <a:extLst>
              <a:ext uri="{FF2B5EF4-FFF2-40B4-BE49-F238E27FC236}">
                <a16:creationId xmlns:a16="http://schemas.microsoft.com/office/drawing/2014/main" id="{517AFAA7-905A-E647-813F-3D119AECBE62}"/>
              </a:ext>
            </a:extLst>
          </p:cNvPr>
          <p:cNvPicPr>
            <a:picLocks noChangeAspect="1"/>
          </p:cNvPicPr>
          <p:nvPr userDrawn="1"/>
        </p:nvPicPr>
        <p:blipFill>
          <a:blip r:embed="rId3"/>
          <a:stretch>
            <a:fillRect/>
          </a:stretch>
        </p:blipFill>
        <p:spPr>
          <a:xfrm>
            <a:off x="9820656" y="5876197"/>
            <a:ext cx="1769423" cy="774885"/>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B5EEE5C9-447F-B94C-B978-B08783D21E32}"/>
              </a:ext>
            </a:extLst>
          </p:cNvPr>
          <p:cNvPicPr>
            <a:picLocks noChangeAspect="1"/>
          </p:cNvPicPr>
          <p:nvPr userDrawn="1"/>
        </p:nvPicPr>
        <p:blipFill>
          <a:blip r:embed="rId4"/>
          <a:stretch>
            <a:fillRect/>
          </a:stretch>
        </p:blipFill>
        <p:spPr>
          <a:xfrm>
            <a:off x="619339" y="6498321"/>
            <a:ext cx="2811370" cy="190961"/>
          </a:xfrm>
          <a:prstGeom prst="rect">
            <a:avLst/>
          </a:prstGeom>
        </p:spPr>
      </p:pic>
    </p:spTree>
    <p:extLst>
      <p:ext uri="{BB962C8B-B14F-4D97-AF65-F5344CB8AC3E}">
        <p14:creationId xmlns:p14="http://schemas.microsoft.com/office/powerpoint/2010/main" val="1735098145"/>
      </p:ext>
    </p:extLst>
  </p:cSld>
  <p:clrMap bg1="lt1" tx1="dk1" bg2="lt2" tx2="dk2" accent1="accent1" accent2="accent2" accent3="accent3" accent4="accent4" accent5="accent5" accent6="accent6" hlink="hlink" folHlink="folHlink"/>
  <p:sldLayoutIdLst>
    <p:sldLayoutId id="2147483728"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F914838-8E81-3D4A-B2E2-C39DB34EF56A}"/>
              </a:ext>
            </a:extLst>
          </p:cNvPr>
          <p:cNvSpPr>
            <a:spLocks noGrp="1"/>
          </p:cNvSpPr>
          <p:nvPr>
            <p:ph type="ftr" sz="quarter" idx="3"/>
          </p:nvPr>
        </p:nvSpPr>
        <p:spPr>
          <a:xfrm>
            <a:off x="1612868" y="6505136"/>
            <a:ext cx="6445251" cy="174977"/>
          </a:xfrm>
          <a:prstGeom prst="rect">
            <a:avLst/>
          </a:prstGeom>
        </p:spPr>
        <p:txBody>
          <a:bodyPr vert="horz" lIns="91440" tIns="45720" rIns="91440" bIns="45720" rtlCol="0" anchor="t" anchorCtr="0"/>
          <a:lstStyle>
            <a:lvl1pPr algn="l">
              <a:defRPr sz="600">
                <a:solidFill>
                  <a:schemeClr val="tx1"/>
                </a:solidFill>
              </a:defRPr>
            </a:lvl1pPr>
          </a:lstStyle>
          <a:p>
            <a:r>
              <a:rPr lang="en-GB"/>
              <a:t>exacqVision Technical Support Training</a:t>
            </a:r>
          </a:p>
        </p:txBody>
      </p:sp>
      <p:sp>
        <p:nvSpPr>
          <p:cNvPr id="7" name="Line 9"/>
          <p:cNvSpPr>
            <a:spLocks noChangeShapeType="1"/>
          </p:cNvSpPr>
          <p:nvPr/>
        </p:nvSpPr>
        <p:spPr bwMode="auto">
          <a:xfrm>
            <a:off x="624419" y="1052513"/>
            <a:ext cx="10943167" cy="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8" name="Rectangle 17"/>
          <p:cNvSpPr>
            <a:spLocks noGrp="1" noChangeArrowheads="1"/>
          </p:cNvSpPr>
          <p:nvPr>
            <p:ph type="title"/>
          </p:nvPr>
        </p:nvSpPr>
        <p:spPr bwMode="auto">
          <a:xfrm>
            <a:off x="624419" y="188913"/>
            <a:ext cx="1094316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title (2 lines max)</a:t>
            </a:r>
            <a:endParaRPr lang="en-GB" altLang="en-US"/>
          </a:p>
        </p:txBody>
      </p:sp>
      <p:sp>
        <p:nvSpPr>
          <p:cNvPr id="10" name="Rectangle 6"/>
          <p:cNvSpPr txBox="1">
            <a:spLocks noChangeArrowheads="1"/>
          </p:cNvSpPr>
          <p:nvPr/>
        </p:nvSpPr>
        <p:spPr bwMode="auto">
          <a:xfrm>
            <a:off x="624417" y="6475257"/>
            <a:ext cx="359832" cy="215900"/>
          </a:xfrm>
          <a:prstGeom prst="rect">
            <a:avLst/>
          </a:prstGeom>
          <a:noFill/>
          <a:ln w="9525">
            <a:noFill/>
            <a:miter lim="800000"/>
            <a:headEnd/>
            <a:tailEnd/>
          </a:ln>
          <a:effec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l" eaLnBrk="1" hangingPunct="1"/>
            <a:fld id="{5CFF3644-1C11-477C-A5D5-3A3BC5CE8122}" type="slidenum">
              <a:rPr lang="de-DE" sz="900" b="0" smtClean="0">
                <a:solidFill>
                  <a:srgbClr val="000000"/>
                </a:solidFill>
              </a:rPr>
              <a:pPr algn="l" eaLnBrk="1" hangingPunct="1"/>
              <a:t>‹#›</a:t>
            </a:fld>
            <a:endParaRPr lang="de-DE" sz="900" b="0">
              <a:solidFill>
                <a:srgbClr val="000000"/>
              </a:solidFill>
            </a:endParaRPr>
          </a:p>
        </p:txBody>
      </p:sp>
      <p:sp>
        <p:nvSpPr>
          <p:cNvPr id="12" name="Text Placeholder 1"/>
          <p:cNvSpPr>
            <a:spLocks noGrp="1"/>
          </p:cNvSpPr>
          <p:nvPr>
            <p:ph type="body" idx="1"/>
          </p:nvPr>
        </p:nvSpPr>
        <p:spPr bwMode="auto">
          <a:xfrm>
            <a:off x="624948" y="1127369"/>
            <a:ext cx="10943165" cy="521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t>Click to edit text (use indent for a higher bullet level)</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14" name="Rectangle 13"/>
          <p:cNvSpPr/>
          <p:nvPr userDrawn="1"/>
        </p:nvSpPr>
        <p:spPr bwMode="white">
          <a:xfrm rot="5400000">
            <a:off x="5979323" y="-6304754"/>
            <a:ext cx="233361" cy="12192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cxnSp>
        <p:nvCxnSpPr>
          <p:cNvPr id="15" name="Straight Connector 14"/>
          <p:cNvCxnSpPr/>
          <p:nvPr userDrawn="1"/>
        </p:nvCxnSpPr>
        <p:spPr bwMode="white">
          <a:xfrm rot="16200000" flipH="1">
            <a:off x="50773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bwMode="white">
          <a:xfrm rot="16200000" flipH="1">
            <a:off x="11450903"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bwMode="white">
          <a:xfrm rot="16200000" flipH="1">
            <a:off x="574542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bwMode="white">
          <a:xfrm rot="16200000" flipH="1">
            <a:off x="622167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9" name="Group 39"/>
          <p:cNvGrpSpPr>
            <a:grpSpLocks/>
          </p:cNvGrpSpPr>
          <p:nvPr userDrawn="1"/>
        </p:nvGrpSpPr>
        <p:grpSpPr bwMode="white">
          <a:xfrm>
            <a:off x="-753534" y="0"/>
            <a:ext cx="654051" cy="6865938"/>
            <a:chOff x="-565302" y="0"/>
            <a:chExt cx="490967" cy="6865432"/>
          </a:xfrm>
        </p:grpSpPr>
        <p:sp>
          <p:nvSpPr>
            <p:cNvPr id="20" name="Rectangle 19"/>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21" name="Group 41"/>
            <p:cNvGrpSpPr>
              <a:grpSpLocks/>
            </p:cNvGrpSpPr>
            <p:nvPr userDrawn="1"/>
          </p:nvGrpSpPr>
          <p:grpSpPr bwMode="white">
            <a:xfrm>
              <a:off x="-307801" y="1143000"/>
              <a:ext cx="233465" cy="4572000"/>
              <a:chOff x="-361009" y="1143000"/>
              <a:chExt cx="286674" cy="4572000"/>
            </a:xfrm>
          </p:grpSpPr>
          <p:cxnSp>
            <p:nvCxnSpPr>
              <p:cNvPr id="36" name="Straight Connector 35"/>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8"/>
            <p:cNvGrpSpPr>
              <a:grpSpLocks/>
            </p:cNvGrpSpPr>
            <p:nvPr userDrawn="1"/>
          </p:nvGrpSpPr>
          <p:grpSpPr bwMode="white">
            <a:xfrm>
              <a:off x="-307801" y="0"/>
              <a:ext cx="233466" cy="6865432"/>
              <a:chOff x="-564989" y="0"/>
              <a:chExt cx="490654" cy="6865432"/>
            </a:xfrm>
          </p:grpSpPr>
          <p:cxnSp>
            <p:nvCxnSpPr>
              <p:cNvPr id="30" name="Straight Connector 29"/>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 name="TextBox 43"/>
            <p:cNvSpPr txBox="1">
              <a:spLocks noChangeArrowheads="1"/>
            </p:cNvSpPr>
            <p:nvPr userDrawn="1"/>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1/6</a:t>
              </a:r>
            </a:p>
          </p:txBody>
        </p:sp>
        <p:sp>
          <p:nvSpPr>
            <p:cNvPr id="24" name="TextBox 44"/>
            <p:cNvSpPr txBox="1">
              <a:spLocks noChangeArrowheads="1"/>
            </p:cNvSpPr>
            <p:nvPr userDrawn="1"/>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2/6</a:t>
              </a:r>
            </a:p>
          </p:txBody>
        </p:sp>
        <p:sp>
          <p:nvSpPr>
            <p:cNvPr id="25" name="TextBox 45"/>
            <p:cNvSpPr txBox="1">
              <a:spLocks noChangeArrowheads="1"/>
            </p:cNvSpPr>
            <p:nvPr userDrawn="1"/>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4/6</a:t>
              </a:r>
            </a:p>
          </p:txBody>
        </p:sp>
        <p:sp>
          <p:nvSpPr>
            <p:cNvPr id="26" name="TextBox 46"/>
            <p:cNvSpPr txBox="1">
              <a:spLocks noChangeArrowheads="1"/>
            </p:cNvSpPr>
            <p:nvPr userDrawn="1"/>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5/6</a:t>
              </a:r>
            </a:p>
          </p:txBody>
        </p:sp>
        <p:sp>
          <p:nvSpPr>
            <p:cNvPr id="27" name="TextBox 47"/>
            <p:cNvSpPr txBox="1">
              <a:spLocks noChangeArrowheads="1"/>
            </p:cNvSpPr>
            <p:nvPr userDrawn="1"/>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1/4</a:t>
              </a:r>
            </a:p>
          </p:txBody>
        </p:sp>
        <p:sp>
          <p:nvSpPr>
            <p:cNvPr id="28" name="TextBox 48"/>
            <p:cNvSpPr txBox="1">
              <a:spLocks noChangeArrowheads="1"/>
            </p:cNvSpPr>
            <p:nvPr userDrawn="1"/>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3/4</a:t>
              </a:r>
            </a:p>
          </p:txBody>
        </p:sp>
        <p:sp>
          <p:nvSpPr>
            <p:cNvPr id="29" name="TextBox 49"/>
            <p:cNvSpPr txBox="1">
              <a:spLocks noChangeArrowheads="1"/>
            </p:cNvSpPr>
            <p:nvPr userDrawn="1"/>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a:solidFill>
                    <a:srgbClr val="A6A6A6"/>
                  </a:solidFill>
                  <a:cs typeface="Arial" charset="0"/>
                </a:rPr>
                <a:t>1/2</a:t>
              </a:r>
            </a:p>
          </p:txBody>
        </p:sp>
      </p:grpSp>
      <p:cxnSp>
        <p:nvCxnSpPr>
          <p:cNvPr id="40" name="Straight Connector 39"/>
          <p:cNvCxnSpPr/>
          <p:nvPr userDrawn="1"/>
        </p:nvCxnSpPr>
        <p:spPr bwMode="white">
          <a:xfrm rot="16200000" flipH="1">
            <a:off x="597931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bwMode="white">
          <a:xfrm rot="16200000" flipH="1">
            <a:off x="4074496"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bwMode="white">
          <a:xfrm rot="16200000" flipH="1">
            <a:off x="787938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bwMode="white">
          <a:xfrm rot="16200000" flipH="1">
            <a:off x="3836394"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bwMode="white">
          <a:xfrm rot="16200000" flipH="1">
            <a:off x="431740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bwMode="white">
          <a:xfrm rot="16200000" flipH="1">
            <a:off x="764407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bwMode="white">
          <a:xfrm rot="16200000" flipH="1">
            <a:off x="812032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Rectangle 5">
            <a:extLst>
              <a:ext uri="{FF2B5EF4-FFF2-40B4-BE49-F238E27FC236}">
                <a16:creationId xmlns:a16="http://schemas.microsoft.com/office/drawing/2014/main" id="{04B44E58-7ACA-104D-BC24-17F12E32AC5B}"/>
              </a:ext>
            </a:extLst>
          </p:cNvPr>
          <p:cNvSpPr txBox="1">
            <a:spLocks noChangeArrowheads="1"/>
          </p:cNvSpPr>
          <p:nvPr userDrawn="1"/>
        </p:nvSpPr>
        <p:spPr bwMode="auto">
          <a:xfrm>
            <a:off x="949431" y="6546498"/>
            <a:ext cx="2009034" cy="92333"/>
          </a:xfrm>
          <a:prstGeom prst="rect">
            <a:avLst/>
          </a:prstGeom>
          <a:noFill/>
          <a:ln w="9525">
            <a:noFill/>
            <a:miter lim="800000"/>
            <a:headEnd/>
            <a:tailEnd/>
          </a:ln>
          <a:effectLst/>
        </p:spPr>
        <p:txBody>
          <a:bodyPr wrap="square" lIns="0" tIns="0" rIns="0" bIns="0">
            <a:spAutoFit/>
          </a:bodyPr>
          <a:lstStyle>
            <a:lvl1pPr>
              <a:defRPr sz="1000" noProof="1" smtClean="0">
                <a:solidFill>
                  <a:schemeClr val="bg2"/>
                </a:solidFill>
                <a:latin typeface="Arial" charset="0"/>
              </a:defRPr>
            </a:lvl1pPr>
          </a:lstStyle>
          <a:p>
            <a:pPr>
              <a:defRPr/>
            </a:pPr>
            <a:r>
              <a:rPr lang="en-US" sz="600">
                <a:solidFill>
                  <a:schemeClr val="tx1"/>
                </a:solidFill>
                <a:cs typeface="+mn-cs"/>
              </a:rPr>
              <a:t>Johnson Controls  —</a:t>
            </a:r>
            <a:endParaRPr lang="en-GB" sz="600">
              <a:solidFill>
                <a:schemeClr val="tx1"/>
              </a:solidFill>
              <a:cs typeface="Arial" charset="0"/>
            </a:endParaRPr>
          </a:p>
        </p:txBody>
      </p:sp>
    </p:spTree>
    <p:extLst>
      <p:ext uri="{BB962C8B-B14F-4D97-AF65-F5344CB8AC3E}">
        <p14:creationId xmlns:p14="http://schemas.microsoft.com/office/powerpoint/2010/main" val="183838665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66700" indent="-266700" algn="l" defTabSz="914400" rtl="0" eaLnBrk="1" latinLnBrk="0" hangingPunct="1">
        <a:lnSpc>
          <a:spcPct val="100000"/>
        </a:lnSpc>
        <a:spcBef>
          <a:spcPts val="300"/>
        </a:spcBef>
        <a:spcAft>
          <a:spcPts val="300"/>
        </a:spcAft>
        <a:buClr>
          <a:schemeClr val="tx1"/>
        </a:buClr>
        <a:buFont typeface="Wingdings" pitchFamily="2" charset="2"/>
        <a:buChar char="§"/>
        <a:defRPr sz="1800" kern="1200">
          <a:solidFill>
            <a:schemeClr val="tx1"/>
          </a:solidFill>
          <a:latin typeface="+mn-lt"/>
          <a:ea typeface="+mn-ea"/>
          <a:cs typeface="+mn-cs"/>
        </a:defRPr>
      </a:lvl1pPr>
      <a:lvl2pPr marL="623888" indent="-266700" algn="l" defTabSz="914400" rtl="0" eaLnBrk="1" latinLnBrk="0" hangingPunct="1">
        <a:lnSpc>
          <a:spcPct val="100000"/>
        </a:lnSpc>
        <a:spcBef>
          <a:spcPts val="300"/>
        </a:spcBef>
        <a:spcAft>
          <a:spcPts val="300"/>
        </a:spcAft>
        <a:buClr>
          <a:schemeClr val="tx1"/>
        </a:buClr>
        <a:buFont typeface="Wingdings" pitchFamily="2" charset="2"/>
        <a:buChar char="§"/>
        <a:defRPr sz="1600" kern="1200">
          <a:solidFill>
            <a:schemeClr val="tx1"/>
          </a:solidFill>
          <a:latin typeface="+mn-lt"/>
          <a:ea typeface="+mn-ea"/>
          <a:cs typeface="+mn-cs"/>
        </a:defRPr>
      </a:lvl2pPr>
      <a:lvl3pPr marL="898525" indent="-274638" algn="l" defTabSz="914400" rtl="0" eaLnBrk="1" latinLnBrk="0" hangingPunct="1">
        <a:lnSpc>
          <a:spcPct val="100000"/>
        </a:lnSpc>
        <a:spcBef>
          <a:spcPts val="300"/>
        </a:spcBef>
        <a:spcAft>
          <a:spcPts val="300"/>
        </a:spcAft>
        <a:buClr>
          <a:schemeClr val="tx1"/>
        </a:buClr>
        <a:buFont typeface="Wingdings" pitchFamily="2" charset="2"/>
        <a:buChar char="§"/>
        <a:defRPr sz="1400" kern="1200">
          <a:solidFill>
            <a:schemeClr val="tx1"/>
          </a:solidFill>
          <a:latin typeface="+mn-lt"/>
          <a:ea typeface="+mn-ea"/>
          <a:cs typeface="+mn-cs"/>
        </a:defRPr>
      </a:lvl3pPr>
      <a:lvl4pPr marL="1163638" indent="-265113" algn="l" defTabSz="914400" rtl="0" eaLnBrk="1" latinLnBrk="0" hangingPunct="1">
        <a:lnSpc>
          <a:spcPct val="100000"/>
        </a:lnSpc>
        <a:spcBef>
          <a:spcPts val="30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1438275" indent="-274638" algn="l" defTabSz="914400" rtl="0" eaLnBrk="1" latinLnBrk="0" hangingPunct="1">
        <a:lnSpc>
          <a:spcPct val="100000"/>
        </a:lnSpc>
        <a:spcBef>
          <a:spcPts val="30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1703388" indent="-265113" algn="l" defTabSz="914400" rtl="0" eaLnBrk="1" latinLnBrk="0" hangingPunct="1">
        <a:lnSpc>
          <a:spcPct val="100000"/>
        </a:lnSpc>
        <a:spcBef>
          <a:spcPts val="30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0">
          <p15:clr>
            <a:srgbClr val="F26B43"/>
          </p15:clr>
        </p15:guide>
        <p15:guide id="2" pos="7287">
          <p15:clr>
            <a:srgbClr val="F26B43"/>
          </p15:clr>
        </p15:guide>
        <p15:guide id="3" orient="horz" pos="709" userDrawn="1">
          <p15:clr>
            <a:srgbClr val="F26B43"/>
          </p15:clr>
        </p15:guide>
        <p15:guide id="4" pos="393">
          <p15:clr>
            <a:srgbClr val="F26B43"/>
          </p15:clr>
        </p15:guide>
        <p15:guide id="5" pos="3840">
          <p15:clr>
            <a:srgbClr val="F26B43"/>
          </p15:clr>
        </p15:guide>
        <p15:guide id="6" pos="3693">
          <p15:clr>
            <a:srgbClr val="F26B43"/>
          </p15:clr>
        </p15:guide>
        <p15:guide id="7" pos="3993">
          <p15:clr>
            <a:srgbClr val="F26B43"/>
          </p15:clr>
        </p15:guide>
        <p15:guide id="8" orient="horz" pos="4176">
          <p15:clr>
            <a:srgbClr val="F26B43"/>
          </p15:clr>
        </p15:guide>
        <p15:guide id="9" pos="2112" userDrawn="1">
          <p15:clr>
            <a:srgbClr val="F26B43"/>
          </p15:clr>
        </p15:guide>
        <p15:guide id="10" pos="1968" userDrawn="1">
          <p15:clr>
            <a:srgbClr val="F26B43"/>
          </p15:clr>
        </p15:guide>
        <p15:guide id="11" pos="2256" userDrawn="1">
          <p15:clr>
            <a:srgbClr val="F26B43"/>
          </p15:clr>
        </p15:guide>
        <p15:guide id="12" pos="5424" userDrawn="1">
          <p15:clr>
            <a:srgbClr val="F26B43"/>
          </p15:clr>
        </p15:guide>
        <p15:guide id="13" pos="5712" userDrawn="1">
          <p15:clr>
            <a:srgbClr val="F26B43"/>
          </p15:clr>
        </p15:guide>
        <p15:guide id="14" pos="5568" userDrawn="1">
          <p15:clr>
            <a:srgbClr val="F26B43"/>
          </p15:clr>
        </p15:guide>
        <p15:guide id="15" orient="horz" pos="4008">
          <p15:clr>
            <a:srgbClr val="F26B43"/>
          </p15:clr>
        </p15:guide>
        <p15:guide id="16" orient="horz" pos="432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6">
            <a:extLst>
              <a:ext uri="{FF2B5EF4-FFF2-40B4-BE49-F238E27FC236}">
                <a16:creationId xmlns:a16="http://schemas.microsoft.com/office/drawing/2014/main" id="{A602D5B1-508F-674E-B965-178A8CC3C770}"/>
              </a:ext>
            </a:extLst>
          </p:cNvPr>
          <p:cNvSpPr txBox="1">
            <a:spLocks noChangeArrowheads="1"/>
          </p:cNvSpPr>
          <p:nvPr userDrawn="1"/>
        </p:nvSpPr>
        <p:spPr bwMode="auto">
          <a:xfrm>
            <a:off x="624417" y="6475257"/>
            <a:ext cx="359832" cy="215900"/>
          </a:xfrm>
          <a:prstGeom prst="rect">
            <a:avLst/>
          </a:prstGeom>
          <a:noFill/>
          <a:ln w="9525">
            <a:noFill/>
            <a:miter lim="800000"/>
            <a:headEnd/>
            <a:tailEnd/>
          </a:ln>
          <a:effec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CFF3644-1C11-477C-A5D5-3A3BC5CE8122}" type="slidenum">
              <a:rPr lang="de-DE" sz="900" smtClean="0">
                <a:solidFill>
                  <a:srgbClr val="000000"/>
                </a:solidFill>
              </a:rPr>
              <a:pPr eaLnBrk="1" hangingPunct="1"/>
              <a:t>‹#›</a:t>
            </a:fld>
            <a:endParaRPr lang="de-DE" sz="900">
              <a:solidFill>
                <a:srgbClr val="000000"/>
              </a:solidFill>
            </a:endParaRPr>
          </a:p>
        </p:txBody>
      </p:sp>
      <p:sp>
        <p:nvSpPr>
          <p:cNvPr id="10" name="Rectangle 5">
            <a:extLst>
              <a:ext uri="{FF2B5EF4-FFF2-40B4-BE49-F238E27FC236}">
                <a16:creationId xmlns:a16="http://schemas.microsoft.com/office/drawing/2014/main" id="{DDF66C90-EDFA-3844-828B-689B336C8796}"/>
              </a:ext>
            </a:extLst>
          </p:cNvPr>
          <p:cNvSpPr txBox="1">
            <a:spLocks noChangeArrowheads="1"/>
          </p:cNvSpPr>
          <p:nvPr userDrawn="1"/>
        </p:nvSpPr>
        <p:spPr bwMode="auto">
          <a:xfrm>
            <a:off x="949431" y="6546498"/>
            <a:ext cx="2009034" cy="92333"/>
          </a:xfrm>
          <a:prstGeom prst="rect">
            <a:avLst/>
          </a:prstGeom>
          <a:noFill/>
          <a:ln w="9525">
            <a:noFill/>
            <a:miter lim="800000"/>
            <a:headEnd/>
            <a:tailEnd/>
          </a:ln>
          <a:effectLst/>
        </p:spPr>
        <p:txBody>
          <a:bodyPr wrap="square" lIns="0" tIns="0" rIns="0" bIns="0">
            <a:spAutoFit/>
          </a:bodyPr>
          <a:lstStyle>
            <a:lvl1pPr>
              <a:defRPr sz="1000" noProof="1" smtClean="0">
                <a:solidFill>
                  <a:schemeClr val="bg2"/>
                </a:solidFill>
                <a:latin typeface="Arial" charset="0"/>
              </a:defRPr>
            </a:lvl1pPr>
          </a:lstStyle>
          <a:p>
            <a:pPr>
              <a:defRPr/>
            </a:pPr>
            <a:r>
              <a:rPr lang="en-US" sz="600" dirty="0">
                <a:solidFill>
                  <a:srgbClr val="000000"/>
                </a:solidFill>
              </a:rPr>
              <a:t>Johnson Controls  —</a:t>
            </a:r>
            <a:endParaRPr lang="en-GB" sz="600" dirty="0">
              <a:solidFill>
                <a:srgbClr val="000000"/>
              </a:solidFill>
              <a:cs typeface="Arial" charset="0"/>
            </a:endParaRPr>
          </a:p>
        </p:txBody>
      </p:sp>
      <p:sp>
        <p:nvSpPr>
          <p:cNvPr id="14" name="Footer Placeholder 4">
            <a:extLst>
              <a:ext uri="{FF2B5EF4-FFF2-40B4-BE49-F238E27FC236}">
                <a16:creationId xmlns:a16="http://schemas.microsoft.com/office/drawing/2014/main" id="{85BC33C6-4061-B048-9565-63D226487CCB}"/>
              </a:ext>
            </a:extLst>
          </p:cNvPr>
          <p:cNvSpPr>
            <a:spLocks noGrp="1"/>
          </p:cNvSpPr>
          <p:nvPr>
            <p:ph type="ftr" sz="quarter" idx="3"/>
          </p:nvPr>
        </p:nvSpPr>
        <p:spPr>
          <a:xfrm>
            <a:off x="1607537" y="6475257"/>
            <a:ext cx="7708249" cy="246218"/>
          </a:xfrm>
          <a:prstGeom prst="rect">
            <a:avLst/>
          </a:prstGeom>
        </p:spPr>
        <p:txBody>
          <a:bodyPr vert="horz" lIns="97200" tIns="45720" rIns="90000" bIns="45720" rtlCol="0" anchor="ctr"/>
          <a:lstStyle>
            <a:lvl1pPr algn="l">
              <a:defRPr sz="600">
                <a:solidFill>
                  <a:schemeClr val="tx1"/>
                </a:solidFill>
                <a:latin typeface="Arial" panose="020B0604020202020204" pitchFamily="34" charset="0"/>
                <a:cs typeface="Arial" panose="020B0604020202020204" pitchFamily="34" charset="0"/>
              </a:defRPr>
            </a:lvl1pPr>
          </a:lstStyle>
          <a:p>
            <a:r>
              <a:rPr lang="en-GB" dirty="0">
                <a:solidFill>
                  <a:srgbClr val="000000"/>
                </a:solidFill>
              </a:rPr>
              <a:t>Footer - Use 'Insert &gt;Header &amp; Footer' to modify this text and ‘Apply to all’</a:t>
            </a:r>
          </a:p>
        </p:txBody>
      </p:sp>
      <p:sp>
        <p:nvSpPr>
          <p:cNvPr id="16" name="Line 9">
            <a:extLst>
              <a:ext uri="{FF2B5EF4-FFF2-40B4-BE49-F238E27FC236}">
                <a16:creationId xmlns:a16="http://schemas.microsoft.com/office/drawing/2014/main" id="{58521FB2-0CB2-BF47-AFEC-0B9AF4CBED9B}"/>
              </a:ext>
            </a:extLst>
          </p:cNvPr>
          <p:cNvSpPr>
            <a:spLocks noChangeShapeType="1"/>
          </p:cNvSpPr>
          <p:nvPr userDrawn="1"/>
        </p:nvSpPr>
        <p:spPr bwMode="auto">
          <a:xfrm>
            <a:off x="624419" y="1052513"/>
            <a:ext cx="10943167" cy="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GB" dirty="0">
              <a:solidFill>
                <a:srgbClr val="000000"/>
              </a:solidFill>
            </a:endParaRPr>
          </a:p>
        </p:txBody>
      </p:sp>
      <p:sp>
        <p:nvSpPr>
          <p:cNvPr id="17" name="Rectangle 17">
            <a:extLst>
              <a:ext uri="{FF2B5EF4-FFF2-40B4-BE49-F238E27FC236}">
                <a16:creationId xmlns:a16="http://schemas.microsoft.com/office/drawing/2014/main" id="{E2E08402-B44E-B54A-9675-C61819DA068D}"/>
              </a:ext>
            </a:extLst>
          </p:cNvPr>
          <p:cNvSpPr>
            <a:spLocks noGrp="1" noChangeArrowheads="1"/>
          </p:cNvSpPr>
          <p:nvPr>
            <p:ph type="title"/>
          </p:nvPr>
        </p:nvSpPr>
        <p:spPr bwMode="auto">
          <a:xfrm>
            <a:off x="624418" y="188913"/>
            <a:ext cx="9654116"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t>Click to edit title (2 lines max)</a:t>
            </a:r>
            <a:endParaRPr lang="en-GB" altLang="en-US"/>
          </a:p>
        </p:txBody>
      </p:sp>
      <p:grpSp>
        <p:nvGrpSpPr>
          <p:cNvPr id="13" name="Group 39">
            <a:extLst>
              <a:ext uri="{FF2B5EF4-FFF2-40B4-BE49-F238E27FC236}">
                <a16:creationId xmlns:a16="http://schemas.microsoft.com/office/drawing/2014/main" id="{B83F17A9-706F-B145-8D21-6C3181EBF4FD}"/>
              </a:ext>
            </a:extLst>
          </p:cNvPr>
          <p:cNvGrpSpPr>
            <a:grpSpLocks/>
          </p:cNvGrpSpPr>
          <p:nvPr userDrawn="1"/>
        </p:nvGrpSpPr>
        <p:grpSpPr bwMode="white">
          <a:xfrm>
            <a:off x="-753534" y="0"/>
            <a:ext cx="654051" cy="6865938"/>
            <a:chOff x="-565302" y="0"/>
            <a:chExt cx="490967" cy="6865432"/>
          </a:xfrm>
        </p:grpSpPr>
        <p:sp>
          <p:nvSpPr>
            <p:cNvPr id="15" name="Rectangle 14">
              <a:extLst>
                <a:ext uri="{FF2B5EF4-FFF2-40B4-BE49-F238E27FC236}">
                  <a16:creationId xmlns:a16="http://schemas.microsoft.com/office/drawing/2014/main" id="{6FEF4A2F-B0CB-9F4E-B1D0-607749098D1C}"/>
                </a:ext>
              </a:extLst>
            </p:cNvPr>
            <p:cNvSpPr/>
            <p:nvPr userDrawn="1"/>
          </p:nvSpPr>
          <p:spPr bwMode="white">
            <a:xfrm>
              <a:off x="-565302" y="0"/>
              <a:ext cx="490967" cy="686543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grpSp>
          <p:nvGrpSpPr>
            <p:cNvPr id="20" name="Group 41">
              <a:extLst>
                <a:ext uri="{FF2B5EF4-FFF2-40B4-BE49-F238E27FC236}">
                  <a16:creationId xmlns:a16="http://schemas.microsoft.com/office/drawing/2014/main" id="{DFB46800-0C32-4D43-91CE-5927573DCC92}"/>
                </a:ext>
              </a:extLst>
            </p:cNvPr>
            <p:cNvGrpSpPr>
              <a:grpSpLocks/>
            </p:cNvGrpSpPr>
            <p:nvPr userDrawn="1"/>
          </p:nvGrpSpPr>
          <p:grpSpPr bwMode="white">
            <a:xfrm>
              <a:off x="-307801" y="1143000"/>
              <a:ext cx="233465" cy="4572000"/>
              <a:chOff x="-361009" y="1143000"/>
              <a:chExt cx="286674" cy="4572000"/>
            </a:xfrm>
          </p:grpSpPr>
          <p:cxnSp>
            <p:nvCxnSpPr>
              <p:cNvPr id="35" name="Straight Connector 34">
                <a:extLst>
                  <a:ext uri="{FF2B5EF4-FFF2-40B4-BE49-F238E27FC236}">
                    <a16:creationId xmlns:a16="http://schemas.microsoft.com/office/drawing/2014/main" id="{8AB8CE5F-1E38-4744-8729-75BBF1FBE38D}"/>
                  </a:ext>
                </a:extLst>
              </p:cNvPr>
              <p:cNvCxnSpPr/>
              <p:nvPr userDrawn="1"/>
            </p:nvCxnSpPr>
            <p:spPr bwMode="white">
              <a:xfrm flipH="1">
                <a:off x="-361132" y="5714579"/>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96F6C97-5049-9A48-9ACF-78B11B0AE77D}"/>
                  </a:ext>
                </a:extLst>
              </p:cNvPr>
              <p:cNvCxnSpPr/>
              <p:nvPr userDrawn="1"/>
            </p:nvCxnSpPr>
            <p:spPr bwMode="white">
              <a:xfrm flipH="1">
                <a:off x="-361132" y="4571663"/>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0162DE6-1FCF-8748-95BB-50C489F3C71E}"/>
                  </a:ext>
                </a:extLst>
              </p:cNvPr>
              <p:cNvCxnSpPr/>
              <p:nvPr userDrawn="1"/>
            </p:nvCxnSpPr>
            <p:spPr bwMode="white">
              <a:xfrm flipH="1">
                <a:off x="-361132" y="2285832"/>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DD3F589-0375-C44B-971D-767BF661076C}"/>
                  </a:ext>
                </a:extLst>
              </p:cNvPr>
              <p:cNvCxnSpPr/>
              <p:nvPr userDrawn="1"/>
            </p:nvCxnSpPr>
            <p:spPr bwMode="white">
              <a:xfrm flipH="1">
                <a:off x="-361132" y="1142916"/>
                <a:ext cx="2867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8">
              <a:extLst>
                <a:ext uri="{FF2B5EF4-FFF2-40B4-BE49-F238E27FC236}">
                  <a16:creationId xmlns:a16="http://schemas.microsoft.com/office/drawing/2014/main" id="{FE6DFAAD-217E-634D-9402-9B03780E32F2}"/>
                </a:ext>
              </a:extLst>
            </p:cNvPr>
            <p:cNvGrpSpPr>
              <a:grpSpLocks/>
            </p:cNvGrpSpPr>
            <p:nvPr userDrawn="1"/>
          </p:nvGrpSpPr>
          <p:grpSpPr bwMode="white">
            <a:xfrm>
              <a:off x="-307801" y="0"/>
              <a:ext cx="233466" cy="6865432"/>
              <a:chOff x="-564989" y="0"/>
              <a:chExt cx="490654" cy="6865432"/>
            </a:xfrm>
          </p:grpSpPr>
          <p:cxnSp>
            <p:nvCxnSpPr>
              <p:cNvPr id="29" name="Straight Connector 28">
                <a:extLst>
                  <a:ext uri="{FF2B5EF4-FFF2-40B4-BE49-F238E27FC236}">
                    <a16:creationId xmlns:a16="http://schemas.microsoft.com/office/drawing/2014/main" id="{A51074AE-3FE9-CF44-BD14-A9584ABFA68E}"/>
                  </a:ext>
                </a:extLst>
              </p:cNvPr>
              <p:cNvCxnSpPr/>
              <p:nvPr userDrawn="1"/>
            </p:nvCxnSpPr>
            <p:spPr bwMode="white">
              <a:xfrm flipH="1">
                <a:off x="-361508" y="0"/>
                <a:ext cx="287173"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73ECC7B-F0E3-6542-8CA2-7C3B6D76B3E5}"/>
                  </a:ext>
                </a:extLst>
              </p:cNvPr>
              <p:cNvCxnSpPr/>
              <p:nvPr userDrawn="1"/>
            </p:nvCxnSpPr>
            <p:spPr bwMode="white">
              <a:xfrm flipH="1">
                <a:off x="-565199" y="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9892B6-C21E-7749-9246-408FC47AF7AB}"/>
                  </a:ext>
                </a:extLst>
              </p:cNvPr>
              <p:cNvCxnSpPr/>
              <p:nvPr userDrawn="1"/>
            </p:nvCxnSpPr>
            <p:spPr bwMode="white">
              <a:xfrm flipH="1">
                <a:off x="-565199" y="171596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15B19BD-8A42-7142-A579-70A7C230FD29}"/>
                  </a:ext>
                </a:extLst>
              </p:cNvPr>
              <p:cNvCxnSpPr/>
              <p:nvPr userDrawn="1"/>
            </p:nvCxnSpPr>
            <p:spPr bwMode="white">
              <a:xfrm flipH="1">
                <a:off x="-565199" y="343351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0368309-E172-E043-9166-1FCF19C09C2F}"/>
                  </a:ext>
                </a:extLst>
              </p:cNvPr>
              <p:cNvCxnSpPr/>
              <p:nvPr userDrawn="1"/>
            </p:nvCxnSpPr>
            <p:spPr bwMode="white">
              <a:xfrm flipH="1">
                <a:off x="-565199" y="5149470"/>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FF2438E-A6CC-2D43-A225-99717D02EF36}"/>
                  </a:ext>
                </a:extLst>
              </p:cNvPr>
              <p:cNvCxnSpPr/>
              <p:nvPr userDrawn="1"/>
            </p:nvCxnSpPr>
            <p:spPr bwMode="white">
              <a:xfrm flipH="1">
                <a:off x="-565199" y="6865432"/>
                <a:ext cx="49086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43">
              <a:extLst>
                <a:ext uri="{FF2B5EF4-FFF2-40B4-BE49-F238E27FC236}">
                  <a16:creationId xmlns:a16="http://schemas.microsoft.com/office/drawing/2014/main" id="{820757EC-3D25-344B-B52D-FDE932E91598}"/>
                </a:ext>
              </a:extLst>
            </p:cNvPr>
            <p:cNvSpPr txBox="1">
              <a:spLocks noChangeArrowheads="1"/>
            </p:cNvSpPr>
            <p:nvPr userDrawn="1"/>
          </p:nvSpPr>
          <p:spPr bwMode="white">
            <a:xfrm>
              <a:off x="-537022" y="102862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cs typeface="Arial" charset="0"/>
                </a:rPr>
                <a:t>1/6</a:t>
              </a:r>
            </a:p>
          </p:txBody>
        </p:sp>
        <p:sp>
          <p:nvSpPr>
            <p:cNvPr id="23" name="TextBox 44">
              <a:extLst>
                <a:ext uri="{FF2B5EF4-FFF2-40B4-BE49-F238E27FC236}">
                  <a16:creationId xmlns:a16="http://schemas.microsoft.com/office/drawing/2014/main" id="{C6AFDE34-6E6A-0048-A34F-32641542B203}"/>
                </a:ext>
              </a:extLst>
            </p:cNvPr>
            <p:cNvSpPr txBox="1">
              <a:spLocks noChangeArrowheads="1"/>
            </p:cNvSpPr>
            <p:nvPr userDrawn="1"/>
          </p:nvSpPr>
          <p:spPr bwMode="white">
            <a:xfrm>
              <a:off x="-537022" y="2182652"/>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cs typeface="Arial" charset="0"/>
                </a:rPr>
                <a:t>2/6</a:t>
              </a:r>
            </a:p>
          </p:txBody>
        </p:sp>
        <p:sp>
          <p:nvSpPr>
            <p:cNvPr id="24" name="TextBox 45">
              <a:extLst>
                <a:ext uri="{FF2B5EF4-FFF2-40B4-BE49-F238E27FC236}">
                  <a16:creationId xmlns:a16="http://schemas.microsoft.com/office/drawing/2014/main" id="{918654D7-DA27-F540-83C9-AA6B6B4DA5F3}"/>
                </a:ext>
              </a:extLst>
            </p:cNvPr>
            <p:cNvSpPr txBox="1">
              <a:spLocks noChangeArrowheads="1"/>
            </p:cNvSpPr>
            <p:nvPr userDrawn="1"/>
          </p:nvSpPr>
          <p:spPr bwMode="white">
            <a:xfrm>
              <a:off x="-537022" y="4463721"/>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cs typeface="Arial" charset="0"/>
                </a:rPr>
                <a:t>4/6</a:t>
              </a:r>
            </a:p>
          </p:txBody>
        </p:sp>
        <p:sp>
          <p:nvSpPr>
            <p:cNvPr id="25" name="TextBox 46">
              <a:extLst>
                <a:ext uri="{FF2B5EF4-FFF2-40B4-BE49-F238E27FC236}">
                  <a16:creationId xmlns:a16="http://schemas.microsoft.com/office/drawing/2014/main" id="{4A7C25E7-7C69-FD46-A905-5C3F2AF17845}"/>
                </a:ext>
              </a:extLst>
            </p:cNvPr>
            <p:cNvSpPr txBox="1">
              <a:spLocks noChangeArrowheads="1"/>
            </p:cNvSpPr>
            <p:nvPr userDrawn="1"/>
          </p:nvSpPr>
          <p:spPr bwMode="white">
            <a:xfrm>
              <a:off x="-537022" y="5601875"/>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cs typeface="Arial" charset="0"/>
                </a:rPr>
                <a:t>5/6</a:t>
              </a:r>
            </a:p>
          </p:txBody>
        </p:sp>
        <p:sp>
          <p:nvSpPr>
            <p:cNvPr id="26" name="TextBox 47">
              <a:extLst>
                <a:ext uri="{FF2B5EF4-FFF2-40B4-BE49-F238E27FC236}">
                  <a16:creationId xmlns:a16="http://schemas.microsoft.com/office/drawing/2014/main" id="{3E26B6DD-E937-544E-9577-82C09C0662F7}"/>
                </a:ext>
              </a:extLst>
            </p:cNvPr>
            <p:cNvSpPr txBox="1">
              <a:spLocks noChangeArrowheads="1"/>
            </p:cNvSpPr>
            <p:nvPr userDrawn="1"/>
          </p:nvSpPr>
          <p:spPr bwMode="white">
            <a:xfrm>
              <a:off x="-537022" y="1611194"/>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cs typeface="Arial" charset="0"/>
                </a:rPr>
                <a:t>1/4</a:t>
              </a:r>
            </a:p>
          </p:txBody>
        </p:sp>
        <p:sp>
          <p:nvSpPr>
            <p:cNvPr id="27" name="TextBox 48">
              <a:extLst>
                <a:ext uri="{FF2B5EF4-FFF2-40B4-BE49-F238E27FC236}">
                  <a16:creationId xmlns:a16="http://schemas.microsoft.com/office/drawing/2014/main" id="{C41AE0AD-4CF4-264E-8EB3-C8CABAFA4CDC}"/>
                </a:ext>
              </a:extLst>
            </p:cNvPr>
            <p:cNvSpPr txBox="1">
              <a:spLocks noChangeArrowheads="1"/>
            </p:cNvSpPr>
            <p:nvPr userDrawn="1"/>
          </p:nvSpPr>
          <p:spPr bwMode="white">
            <a:xfrm>
              <a:off x="-537022" y="5049466"/>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cs typeface="Arial" charset="0"/>
                </a:rPr>
                <a:t>3/4</a:t>
              </a:r>
            </a:p>
          </p:txBody>
        </p:sp>
        <p:sp>
          <p:nvSpPr>
            <p:cNvPr id="28" name="TextBox 49">
              <a:extLst>
                <a:ext uri="{FF2B5EF4-FFF2-40B4-BE49-F238E27FC236}">
                  <a16:creationId xmlns:a16="http://schemas.microsoft.com/office/drawing/2014/main" id="{6196099D-3CC3-5D48-8F6A-83D71B5897EF}"/>
                </a:ext>
              </a:extLst>
            </p:cNvPr>
            <p:cNvSpPr txBox="1">
              <a:spLocks noChangeArrowheads="1"/>
            </p:cNvSpPr>
            <p:nvPr userDrawn="1"/>
          </p:nvSpPr>
          <p:spPr bwMode="white">
            <a:xfrm>
              <a:off x="-537022" y="3338267"/>
              <a:ext cx="246918" cy="21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GB" altLang="en-US" sz="800" dirty="0">
                  <a:solidFill>
                    <a:srgbClr val="A6A6A6"/>
                  </a:solidFill>
                  <a:cs typeface="Arial" charset="0"/>
                </a:rPr>
                <a:t>1/2</a:t>
              </a:r>
            </a:p>
          </p:txBody>
        </p:sp>
      </p:grpSp>
      <p:grpSp>
        <p:nvGrpSpPr>
          <p:cNvPr id="39" name="Group 38">
            <a:extLst>
              <a:ext uri="{FF2B5EF4-FFF2-40B4-BE49-F238E27FC236}">
                <a16:creationId xmlns:a16="http://schemas.microsoft.com/office/drawing/2014/main" id="{6AAED1E7-1C6A-9645-B703-695B674908C0}"/>
              </a:ext>
            </a:extLst>
          </p:cNvPr>
          <p:cNvGrpSpPr/>
          <p:nvPr userDrawn="1"/>
        </p:nvGrpSpPr>
        <p:grpSpPr bwMode="white">
          <a:xfrm>
            <a:off x="4" y="-325436"/>
            <a:ext cx="12192000" cy="233362"/>
            <a:chOff x="3" y="-325436"/>
            <a:chExt cx="9144000" cy="233362"/>
          </a:xfrm>
        </p:grpSpPr>
        <p:sp>
          <p:nvSpPr>
            <p:cNvPr id="40" name="Rectangle 39">
              <a:extLst>
                <a:ext uri="{FF2B5EF4-FFF2-40B4-BE49-F238E27FC236}">
                  <a16:creationId xmlns:a16="http://schemas.microsoft.com/office/drawing/2014/main" id="{71118D78-B4EA-904A-B029-2670BA04EDEA}"/>
                </a:ext>
              </a:extLst>
            </p:cNvPr>
            <p:cNvSpPr/>
            <p:nvPr userDrawn="1"/>
          </p:nvSpPr>
          <p:spPr bwMode="white">
            <a:xfrm rot="5400000">
              <a:off x="4455322" y="-4780754"/>
              <a:ext cx="233361" cy="9144000"/>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rgbClr val="FFFFFF"/>
                </a:solidFill>
              </a:endParaRPr>
            </a:p>
          </p:txBody>
        </p:sp>
        <p:cxnSp>
          <p:nvCxnSpPr>
            <p:cNvPr id="41" name="Straight Connector 40">
              <a:extLst>
                <a:ext uri="{FF2B5EF4-FFF2-40B4-BE49-F238E27FC236}">
                  <a16:creationId xmlns:a16="http://schemas.microsoft.com/office/drawing/2014/main" id="{02426A89-0092-3D42-BF94-27C5D7AE72AD}"/>
                </a:ext>
              </a:extLst>
            </p:cNvPr>
            <p:cNvCxnSpPr/>
            <p:nvPr userDrawn="1"/>
          </p:nvCxnSpPr>
          <p:spPr bwMode="white">
            <a:xfrm rot="16200000" flipH="1">
              <a:off x="351632"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02DC45-87A6-7F44-90FC-36CFD1183384}"/>
                </a:ext>
              </a:extLst>
            </p:cNvPr>
            <p:cNvCxnSpPr/>
            <p:nvPr userDrawn="1"/>
          </p:nvCxnSpPr>
          <p:spPr bwMode="white">
            <a:xfrm rot="16200000" flipH="1">
              <a:off x="8559007"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8D89DB7-BA0C-3241-8B53-3B922E7E3C19}"/>
                </a:ext>
              </a:extLst>
            </p:cNvPr>
            <p:cNvCxnSpPr/>
            <p:nvPr userDrawn="1"/>
          </p:nvCxnSpPr>
          <p:spPr bwMode="white">
            <a:xfrm rot="16200000" flipH="1">
              <a:off x="4279900"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A41A9F1-8CC6-F543-A90B-85D505BC5313}"/>
                </a:ext>
              </a:extLst>
            </p:cNvPr>
            <p:cNvCxnSpPr/>
            <p:nvPr userDrawn="1"/>
          </p:nvCxnSpPr>
          <p:spPr bwMode="white">
            <a:xfrm rot="16200000" flipH="1">
              <a:off x="4637089" y="-208755"/>
              <a:ext cx="23336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ext Placeholder 1">
            <a:extLst>
              <a:ext uri="{FF2B5EF4-FFF2-40B4-BE49-F238E27FC236}">
                <a16:creationId xmlns:a16="http://schemas.microsoft.com/office/drawing/2014/main" id="{153DFD84-9554-BD43-A0E5-B0FBA9039E85}"/>
              </a:ext>
            </a:extLst>
          </p:cNvPr>
          <p:cNvSpPr>
            <a:spLocks noGrp="1"/>
          </p:cNvSpPr>
          <p:nvPr>
            <p:ph type="body" idx="1"/>
          </p:nvPr>
        </p:nvSpPr>
        <p:spPr>
          <a:xfrm>
            <a:off x="628063" y="1152577"/>
            <a:ext cx="10967035" cy="455336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5" name="Picture 44" descr="A picture containing drawing&#10;&#10;Description automatically generated">
            <a:extLst>
              <a:ext uri="{FF2B5EF4-FFF2-40B4-BE49-F238E27FC236}">
                <a16:creationId xmlns:a16="http://schemas.microsoft.com/office/drawing/2014/main" id="{93177456-3386-E848-BE66-9CDC32BC11A3}"/>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0400605" y="6130174"/>
            <a:ext cx="1166982" cy="511058"/>
          </a:xfrm>
          <a:prstGeom prst="rect">
            <a:avLst/>
          </a:prstGeom>
        </p:spPr>
      </p:pic>
      <p:sp>
        <p:nvSpPr>
          <p:cNvPr id="47" name="TextBox 46">
            <a:extLst>
              <a:ext uri="{FF2B5EF4-FFF2-40B4-BE49-F238E27FC236}">
                <a16:creationId xmlns:a16="http://schemas.microsoft.com/office/drawing/2014/main" id="{0EC44668-0B19-4387-8EB9-C7D71EFDB2A6}"/>
              </a:ext>
            </a:extLst>
          </p:cNvPr>
          <p:cNvSpPr txBox="1"/>
          <p:nvPr userDrawn="1"/>
        </p:nvSpPr>
        <p:spPr>
          <a:xfrm>
            <a:off x="10421077" y="393922"/>
            <a:ext cx="1678751" cy="338554"/>
          </a:xfrm>
          <a:prstGeom prst="rect">
            <a:avLst/>
          </a:prstGeom>
          <a:noFill/>
        </p:spPr>
        <p:txBody>
          <a:bodyPr wrap="square" rtlCol="0">
            <a:spAutoFit/>
          </a:bodyPr>
          <a:lstStyle/>
          <a:p>
            <a:r>
              <a:rPr lang="en-US" sz="1600" kern="1200" dirty="0">
                <a:solidFill>
                  <a:srgbClr val="61656D"/>
                </a:solidFill>
                <a:latin typeface="MaureaJciLfML-Medium" panose="02000603040000020004" pitchFamily="50" charset="0"/>
                <a:ea typeface="+mn-ea"/>
                <a:cs typeface="Arial" panose="020B0604020202020204" pitchFamily="34" charset="0"/>
              </a:rPr>
              <a:t>Illustra</a:t>
            </a:r>
            <a:r>
              <a:rPr lang="en-US" sz="1600" dirty="0">
                <a:solidFill>
                  <a:srgbClr val="B3B6B9"/>
                </a:solidFill>
                <a:latin typeface="MaureaJciLfML-Medium" panose="02000603040000020004" pitchFamily="50" charset="0"/>
              </a:rPr>
              <a:t> |</a:t>
            </a:r>
            <a:r>
              <a:rPr lang="en-US" sz="1600" dirty="0">
                <a:latin typeface="MaureaJciLfML-Medium" panose="02000603040000020004" pitchFamily="50" charset="0"/>
              </a:rPr>
              <a:t> </a:t>
            </a:r>
            <a:r>
              <a:rPr lang="en-US" sz="1600" dirty="0">
                <a:solidFill>
                  <a:srgbClr val="61656D"/>
                </a:solidFill>
                <a:latin typeface="MaureaJciLfML-Medium" panose="02000603040000020004" pitchFamily="50" charset="0"/>
              </a:rPr>
              <a:t>AI</a:t>
            </a:r>
          </a:p>
        </p:txBody>
      </p:sp>
    </p:spTree>
    <p:extLst>
      <p:ext uri="{BB962C8B-B14F-4D97-AF65-F5344CB8AC3E}">
        <p14:creationId xmlns:p14="http://schemas.microsoft.com/office/powerpoint/2010/main" val="118669132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Wingdings"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Wingdings"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itchFamily="2" charset="2"/>
        <a:buChar char="§"/>
        <a:defRPr sz="1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p15:clr>
            <a:srgbClr val="F26B43"/>
          </p15:clr>
        </p15:guide>
        <p15:guide id="2" pos="3840">
          <p15:clr>
            <a:srgbClr val="F26B43"/>
          </p15:clr>
        </p15:guide>
        <p15:guide id="3" pos="384">
          <p15:clr>
            <a:srgbClr val="F26B43"/>
          </p15:clr>
        </p15:guide>
        <p15:guide id="4" pos="3696">
          <p15:clr>
            <a:srgbClr val="F26B43"/>
          </p15:clr>
        </p15:guide>
        <p15:guide id="5" pos="7296">
          <p15:clr>
            <a:srgbClr val="F26B43"/>
          </p15:clr>
        </p15:guide>
        <p15:guide id="6" pos="3984">
          <p15:clr>
            <a:srgbClr val="F26B43"/>
          </p15:clr>
        </p15:guide>
        <p15:guide id="7" orient="horz" pos="3600">
          <p15:clr>
            <a:srgbClr val="F26B43"/>
          </p15:clr>
        </p15:guide>
        <p15:guide id="8" orient="horz" pos="4200">
          <p15:clr>
            <a:srgbClr val="F26B43"/>
          </p15:clr>
        </p15:guide>
        <p15:guide id="9" pos="5568">
          <p15:clr>
            <a:srgbClr val="F26B43"/>
          </p15:clr>
        </p15:guide>
        <p15:guide id="10" pos="2112">
          <p15:clr>
            <a:srgbClr val="F26B43"/>
          </p15:clr>
        </p15:guide>
        <p15:guide id="11" pos="1958">
          <p15:clr>
            <a:srgbClr val="F26B43"/>
          </p15:clr>
        </p15:guide>
        <p15:guide id="12" pos="2256">
          <p15:clr>
            <a:srgbClr val="F26B43"/>
          </p15:clr>
        </p15:guide>
        <p15:guide id="13" pos="5448">
          <p15:clr>
            <a:srgbClr val="F26B43"/>
          </p15:clr>
        </p15:guide>
        <p15:guide id="14" pos="57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5.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1.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3.xml"/><Relationship Id="rId7" Type="http://schemas.openxmlformats.org/officeDocument/2006/relationships/slide" Target="slide14.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12.xml"/><Relationship Id="rId5" Type="http://schemas.openxmlformats.org/officeDocument/2006/relationships/slide" Target="slide10.xml"/><Relationship Id="rId10" Type="http://schemas.openxmlformats.org/officeDocument/2006/relationships/slide" Target="slide18.xml"/><Relationship Id="rId4" Type="http://schemas.openxmlformats.org/officeDocument/2006/relationships/slide" Target="slide7.xml"/><Relationship Id="rId9" Type="http://schemas.openxmlformats.org/officeDocument/2006/relationships/slide" Target="slide2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44.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1.emf"/><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4.xml"/><Relationship Id="rId6" Type="http://schemas.microsoft.com/office/2007/relationships/hdphoto" Target="../media/hdphoto1.wdp"/><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w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w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wm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788628FC-9958-4CD4-3E0E-5C851E3C0FB7}"/>
              </a:ext>
            </a:extLst>
          </p:cNvPr>
          <p:cNvPicPr preferRelativeResize="0">
            <a:picLocks noGrp="1"/>
          </p:cNvPicPr>
          <p:nvPr>
            <p:ph type="pic" sz="quarter" idx="10"/>
          </p:nvPr>
        </p:nvPicPr>
        <p:blipFill>
          <a:blip r:embed="rId3"/>
          <a:srcRect t="76" b="76"/>
          <a:stretch/>
        </p:blipFill>
        <p:spPr>
          <a:xfrm>
            <a:off x="0" y="667485"/>
            <a:ext cx="12192000" cy="2756753"/>
          </a:xfrm>
        </p:spPr>
      </p:pic>
      <p:sp>
        <p:nvSpPr>
          <p:cNvPr id="3" name="Title 2">
            <a:extLst>
              <a:ext uri="{FF2B5EF4-FFF2-40B4-BE49-F238E27FC236}">
                <a16:creationId xmlns:a16="http://schemas.microsoft.com/office/drawing/2014/main" id="{CCB42086-0526-406A-BDB5-B3D353F175B4}"/>
              </a:ext>
            </a:extLst>
          </p:cNvPr>
          <p:cNvSpPr>
            <a:spLocks noGrp="1"/>
          </p:cNvSpPr>
          <p:nvPr>
            <p:ph type="title"/>
          </p:nvPr>
        </p:nvSpPr>
        <p:spPr/>
        <p:txBody>
          <a:bodyPr/>
          <a:lstStyle/>
          <a:p>
            <a:r>
              <a:rPr lang="en-US"/>
              <a:t>Technical Support Training</a:t>
            </a:r>
          </a:p>
        </p:txBody>
      </p:sp>
      <p:sp>
        <p:nvSpPr>
          <p:cNvPr id="4" name="Text Placeholder 3">
            <a:extLst>
              <a:ext uri="{FF2B5EF4-FFF2-40B4-BE49-F238E27FC236}">
                <a16:creationId xmlns:a16="http://schemas.microsoft.com/office/drawing/2014/main" id="{90AB2C30-422D-4A8E-A10D-11969782E6E0}"/>
              </a:ext>
            </a:extLst>
          </p:cNvPr>
          <p:cNvSpPr>
            <a:spLocks noGrp="1"/>
          </p:cNvSpPr>
          <p:nvPr>
            <p:ph type="body" sz="quarter" idx="11"/>
          </p:nvPr>
        </p:nvSpPr>
        <p:spPr>
          <a:xfrm>
            <a:off x="633412" y="4890524"/>
            <a:ext cx="6739007" cy="1290467"/>
          </a:xfrm>
        </p:spPr>
        <p:txBody>
          <a:bodyPr lIns="0" tIns="0" rIns="0" bIns="0" anchor="t"/>
          <a:lstStyle/>
          <a:p>
            <a:r>
              <a:rPr lang="en-US" sz="2000" dirty="0">
                <a:latin typeface="Arial"/>
                <a:cs typeface="Arial"/>
              </a:rPr>
              <a:t>23.06 Quarterly Release Training</a:t>
            </a:r>
          </a:p>
          <a:p>
            <a:endParaRPr lang="en-US" dirty="0"/>
          </a:p>
          <a:p>
            <a:r>
              <a:rPr lang="en-US" dirty="0">
                <a:latin typeface="Arial"/>
                <a:cs typeface="Arial"/>
              </a:rPr>
              <a:t>Ross White</a:t>
            </a:r>
            <a:endParaRPr lang="en-US" dirty="0"/>
          </a:p>
          <a:p>
            <a:r>
              <a:rPr lang="en-US" dirty="0">
                <a:latin typeface="Arial"/>
                <a:cs typeface="Arial"/>
              </a:rPr>
              <a:t>2023-06</a:t>
            </a:r>
            <a:endParaRPr lang="en-US" dirty="0"/>
          </a:p>
        </p:txBody>
      </p:sp>
      <p:sp>
        <p:nvSpPr>
          <p:cNvPr id="9" name="TextBox 8">
            <a:extLst>
              <a:ext uri="{FF2B5EF4-FFF2-40B4-BE49-F238E27FC236}">
                <a16:creationId xmlns:a16="http://schemas.microsoft.com/office/drawing/2014/main" id="{05DFDB36-6607-7582-79A8-48D70F1A8A93}"/>
              </a:ext>
            </a:extLst>
          </p:cNvPr>
          <p:cNvSpPr txBox="1"/>
          <p:nvPr/>
        </p:nvSpPr>
        <p:spPr>
          <a:xfrm>
            <a:off x="422302" y="2612780"/>
            <a:ext cx="4852035" cy="1323439"/>
          </a:xfrm>
          <a:prstGeom prst="rect">
            <a:avLst/>
          </a:prstGeom>
          <a:noFill/>
        </p:spPr>
        <p:txBody>
          <a:bodyPr wrap="square" rtlCol="0">
            <a:spAutoFit/>
          </a:bodyPr>
          <a:lstStyle/>
          <a:p>
            <a:r>
              <a:rPr lang="en-US" sz="8000" b="1" dirty="0">
                <a:solidFill>
                  <a:schemeClr val="bg1"/>
                </a:solidFill>
                <a:effectLst>
                  <a:outerShdw blurRad="228600" dist="266700" dir="5400000" algn="t" rotWithShape="0">
                    <a:prstClr val="black">
                      <a:alpha val="71000"/>
                    </a:prstClr>
                  </a:outerShdw>
                </a:effectLst>
                <a:latin typeface="MaureaJciTfML-Light" panose="02000403040000020004" pitchFamily="50" charset="0"/>
              </a:rPr>
              <a:t>Exacq</a:t>
            </a:r>
          </a:p>
        </p:txBody>
      </p:sp>
    </p:spTree>
    <p:extLst>
      <p:ext uri="{BB962C8B-B14F-4D97-AF65-F5344CB8AC3E}">
        <p14:creationId xmlns:p14="http://schemas.microsoft.com/office/powerpoint/2010/main" val="213812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513F-C48C-4A62-ABB1-17AA731CC1E5}"/>
              </a:ext>
            </a:extLst>
          </p:cNvPr>
          <p:cNvSpPr>
            <a:spLocks noGrp="1"/>
          </p:cNvSpPr>
          <p:nvPr>
            <p:ph type="title"/>
          </p:nvPr>
        </p:nvSpPr>
        <p:spPr/>
        <p:txBody>
          <a:bodyPr/>
          <a:lstStyle/>
          <a:p>
            <a:r>
              <a:rPr lang="en-US" dirty="0"/>
              <a:t>Web Service</a:t>
            </a:r>
          </a:p>
        </p:txBody>
      </p:sp>
    </p:spTree>
    <p:extLst>
      <p:ext uri="{BB962C8B-B14F-4D97-AF65-F5344CB8AC3E}">
        <p14:creationId xmlns:p14="http://schemas.microsoft.com/office/powerpoint/2010/main" val="429223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EFC3DC29-988A-4CCB-BCB3-DB1A8FA73D3A}"/>
              </a:ext>
            </a:extLst>
          </p:cNvPr>
          <p:cNvGraphicFramePr>
            <a:graphicFrameLocks noChangeAspect="1"/>
          </p:cNvGraphicFramePr>
          <p:nvPr/>
        </p:nvGraphicFramePr>
        <p:xfrm>
          <a:off x="10024801" y="0"/>
          <a:ext cx="1542781" cy="1028521"/>
        </p:xfrm>
        <a:graphic>
          <a:graphicData uri="http://schemas.openxmlformats.org/presentationml/2006/ole">
            <mc:AlternateContent xmlns:mc="http://schemas.openxmlformats.org/markup-compatibility/2006">
              <mc:Choice xmlns:v="urn:schemas-microsoft-com:vml" Requires="v">
                <p:oleObj r:id="rId3" imgW="2514600" imgH="1676160" progId="">
                  <p:embed/>
                </p:oleObj>
              </mc:Choice>
              <mc:Fallback>
                <p:oleObj r:id="rId3" imgW="2514600" imgH="1676160" progId="">
                  <p:embed/>
                  <p:pic>
                    <p:nvPicPr>
                      <p:cNvPr id="10" name="Object 9">
                        <a:extLst>
                          <a:ext uri="{FF2B5EF4-FFF2-40B4-BE49-F238E27FC236}">
                            <a16:creationId xmlns:a16="http://schemas.microsoft.com/office/drawing/2014/main" id="{EFC3DC29-988A-4CCB-BCB3-DB1A8FA73D3A}"/>
                          </a:ext>
                        </a:extLst>
                      </p:cNvPr>
                      <p:cNvPicPr/>
                      <p:nvPr/>
                    </p:nvPicPr>
                    <p:blipFill>
                      <a:blip r:embed="rId4"/>
                      <a:stretch>
                        <a:fillRect/>
                      </a:stretch>
                    </p:blipFill>
                    <p:spPr>
                      <a:xfrm>
                        <a:off x="10024801" y="0"/>
                        <a:ext cx="1542781" cy="102852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53BF2B2-8A6E-4A3C-A82A-778D9210CBFF}"/>
              </a:ext>
            </a:extLst>
          </p:cNvPr>
          <p:cNvSpPr>
            <a:spLocks noGrp="1"/>
          </p:cNvSpPr>
          <p:nvPr>
            <p:ph type="title"/>
          </p:nvPr>
        </p:nvSpPr>
        <p:spPr>
          <a:xfrm>
            <a:off x="624418" y="188913"/>
            <a:ext cx="9654116" cy="792162"/>
          </a:xfrm>
        </p:spPr>
        <p:txBody>
          <a:bodyPr wrap="square" anchor="b">
            <a:normAutofit/>
          </a:bodyPr>
          <a:lstStyle/>
          <a:p>
            <a:r>
              <a:rPr lang="en-US" dirty="0">
                <a:latin typeface="Arial"/>
                <a:cs typeface="Arial"/>
              </a:rPr>
              <a:t>Bug Fixes</a:t>
            </a:r>
            <a:endParaRPr lang="en-US" dirty="0"/>
          </a:p>
        </p:txBody>
      </p:sp>
      <p:sp>
        <p:nvSpPr>
          <p:cNvPr id="3" name="Footer Placeholder 2">
            <a:extLst>
              <a:ext uri="{FF2B5EF4-FFF2-40B4-BE49-F238E27FC236}">
                <a16:creationId xmlns:a16="http://schemas.microsoft.com/office/drawing/2014/main" id="{7426892B-D23B-4FB5-ADFC-0C19835E6ED6}"/>
              </a:ext>
            </a:extLst>
          </p:cNvPr>
          <p:cNvSpPr>
            <a:spLocks noGrp="1"/>
          </p:cNvSpPr>
          <p:nvPr>
            <p:ph type="ftr" sz="quarter" idx="10"/>
          </p:nvPr>
        </p:nvSpPr>
        <p:spPr>
          <a:xfrm>
            <a:off x="1607537" y="6475257"/>
            <a:ext cx="7708249" cy="246218"/>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exacqVision Technical Support Training</a:t>
            </a:r>
          </a:p>
        </p:txBody>
      </p:sp>
      <p:sp>
        <p:nvSpPr>
          <p:cNvPr id="12" name="Text Placeholder 11">
            <a:extLst>
              <a:ext uri="{FF2B5EF4-FFF2-40B4-BE49-F238E27FC236}">
                <a16:creationId xmlns:a16="http://schemas.microsoft.com/office/drawing/2014/main" id="{16304467-2890-46FD-9D5B-51144F438223}"/>
              </a:ext>
            </a:extLst>
          </p:cNvPr>
          <p:cNvSpPr>
            <a:spLocks noGrp="1"/>
          </p:cNvSpPr>
          <p:nvPr>
            <p:ph type="body" sz="quarter" idx="11"/>
          </p:nvPr>
        </p:nvSpPr>
        <p:spPr>
          <a:xfrm>
            <a:off x="624419" y="1318727"/>
            <a:ext cx="9743074" cy="4620060"/>
          </a:xfrm>
        </p:spPr>
        <p:txBody>
          <a:bodyPr/>
          <a:lstStyle/>
          <a:p>
            <a:r>
              <a:rPr lang="en-US" dirty="0"/>
              <a:t>Updated </a:t>
            </a:r>
            <a:r>
              <a:rPr lang="en-US" dirty="0" err="1"/>
              <a:t>nvrg</a:t>
            </a:r>
            <a:r>
              <a:rPr lang="en-US" dirty="0"/>
              <a:t> version to fix group type retrieval, fixes issue with group items (</a:t>
            </a:r>
            <a:r>
              <a:rPr lang="en-US" dirty="0">
                <a:solidFill>
                  <a:schemeClr val="tx2"/>
                </a:solidFill>
              </a:rPr>
              <a:t>AESW-3340</a:t>
            </a:r>
            <a:r>
              <a:rPr lang="en-US" dirty="0"/>
              <a:t>)</a:t>
            </a:r>
          </a:p>
          <a:p>
            <a:r>
              <a:rPr lang="en-US" dirty="0"/>
              <a:t>Updated </a:t>
            </a:r>
            <a:r>
              <a:rPr lang="en-US" dirty="0" err="1"/>
              <a:t>nvrg</a:t>
            </a:r>
            <a:r>
              <a:rPr lang="en-US" dirty="0"/>
              <a:t> version to fix a soft trigger bottleneck, fixes issue where triggers from web or mobile client resulted in status flickering between ‘Alarm’ and ‘Normal’ in Desktop Client. (</a:t>
            </a:r>
            <a:r>
              <a:rPr lang="en-US" dirty="0">
                <a:solidFill>
                  <a:schemeClr val="tx2"/>
                </a:solidFill>
              </a:rPr>
              <a:t>AESW-3816</a:t>
            </a:r>
            <a:r>
              <a:rPr lang="en-US" dirty="0"/>
              <a:t>)</a:t>
            </a:r>
          </a:p>
        </p:txBody>
      </p:sp>
    </p:spTree>
    <p:extLst>
      <p:ext uri="{BB962C8B-B14F-4D97-AF65-F5344CB8AC3E}">
        <p14:creationId xmlns:p14="http://schemas.microsoft.com/office/powerpoint/2010/main" val="48508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513F-C48C-4A62-ABB1-17AA731CC1E5}"/>
              </a:ext>
            </a:extLst>
          </p:cNvPr>
          <p:cNvSpPr>
            <a:spLocks noGrp="1"/>
          </p:cNvSpPr>
          <p:nvPr>
            <p:ph type="title"/>
          </p:nvPr>
        </p:nvSpPr>
        <p:spPr/>
        <p:txBody>
          <a:bodyPr/>
          <a:lstStyle/>
          <a:p>
            <a:r>
              <a:rPr lang="en-US" dirty="0"/>
              <a:t>Mobile</a:t>
            </a:r>
          </a:p>
        </p:txBody>
      </p:sp>
    </p:spTree>
    <p:extLst>
      <p:ext uri="{BB962C8B-B14F-4D97-AF65-F5344CB8AC3E}">
        <p14:creationId xmlns:p14="http://schemas.microsoft.com/office/powerpoint/2010/main" val="134914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F2B2-8A6E-4A3C-A82A-778D9210CBFF}"/>
              </a:ext>
            </a:extLst>
          </p:cNvPr>
          <p:cNvSpPr>
            <a:spLocks noGrp="1"/>
          </p:cNvSpPr>
          <p:nvPr>
            <p:ph type="title"/>
          </p:nvPr>
        </p:nvSpPr>
        <p:spPr>
          <a:xfrm>
            <a:off x="624418" y="188913"/>
            <a:ext cx="9654116" cy="792162"/>
          </a:xfrm>
        </p:spPr>
        <p:txBody>
          <a:bodyPr wrap="square" anchor="b">
            <a:normAutofit/>
          </a:bodyPr>
          <a:lstStyle/>
          <a:p>
            <a:r>
              <a:rPr lang="en-US" dirty="0">
                <a:latin typeface="Arial"/>
                <a:cs typeface="Arial"/>
              </a:rPr>
              <a:t>Features</a:t>
            </a:r>
            <a:endParaRPr lang="en-US" dirty="0"/>
          </a:p>
        </p:txBody>
      </p:sp>
      <p:sp>
        <p:nvSpPr>
          <p:cNvPr id="3" name="Footer Placeholder 2">
            <a:extLst>
              <a:ext uri="{FF2B5EF4-FFF2-40B4-BE49-F238E27FC236}">
                <a16:creationId xmlns:a16="http://schemas.microsoft.com/office/drawing/2014/main" id="{7426892B-D23B-4FB5-ADFC-0C19835E6ED6}"/>
              </a:ext>
            </a:extLst>
          </p:cNvPr>
          <p:cNvSpPr>
            <a:spLocks noGrp="1"/>
          </p:cNvSpPr>
          <p:nvPr>
            <p:ph type="ftr" sz="quarter" idx="10"/>
          </p:nvPr>
        </p:nvSpPr>
        <p:spPr>
          <a:xfrm>
            <a:off x="1607537" y="6475257"/>
            <a:ext cx="7708249" cy="246218"/>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exacqVision</a:t>
            </a:r>
            <a:r>
              <a:rPr kumimoji="0" lang="en-GB"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Technical Support Training</a:t>
            </a:r>
          </a:p>
        </p:txBody>
      </p:sp>
      <p:sp>
        <p:nvSpPr>
          <p:cNvPr id="12" name="Text Placeholder 11">
            <a:extLst>
              <a:ext uri="{FF2B5EF4-FFF2-40B4-BE49-F238E27FC236}">
                <a16:creationId xmlns:a16="http://schemas.microsoft.com/office/drawing/2014/main" id="{16304467-2890-46FD-9D5B-51144F438223}"/>
              </a:ext>
            </a:extLst>
          </p:cNvPr>
          <p:cNvSpPr>
            <a:spLocks noGrp="1"/>
          </p:cNvSpPr>
          <p:nvPr>
            <p:ph type="body" sz="quarter" idx="11"/>
          </p:nvPr>
        </p:nvSpPr>
        <p:spPr>
          <a:xfrm>
            <a:off x="624419" y="1349829"/>
            <a:ext cx="10013530" cy="4400582"/>
          </a:xfrm>
        </p:spPr>
        <p:txBody>
          <a:bodyPr/>
          <a:lstStyle/>
          <a:p>
            <a:r>
              <a:rPr lang="en-US" dirty="0"/>
              <a:t>No changes</a:t>
            </a:r>
          </a:p>
        </p:txBody>
      </p:sp>
      <p:pic>
        <p:nvPicPr>
          <p:cNvPr id="6" name="Graphic 5">
            <a:extLst>
              <a:ext uri="{FF2B5EF4-FFF2-40B4-BE49-F238E27FC236}">
                <a16:creationId xmlns:a16="http://schemas.microsoft.com/office/drawing/2014/main" id="{F158BF74-B53C-4EB6-B7C4-DD756F731A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2721" y="357426"/>
            <a:ext cx="1120462" cy="623649"/>
          </a:xfrm>
          <a:prstGeom prst="rect">
            <a:avLst/>
          </a:prstGeom>
        </p:spPr>
      </p:pic>
    </p:spTree>
    <p:extLst>
      <p:ext uri="{BB962C8B-B14F-4D97-AF65-F5344CB8AC3E}">
        <p14:creationId xmlns:p14="http://schemas.microsoft.com/office/powerpoint/2010/main" val="332305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513F-C48C-4A62-ABB1-17AA731CC1E5}"/>
              </a:ext>
            </a:extLst>
          </p:cNvPr>
          <p:cNvSpPr>
            <a:spLocks noGrp="1"/>
          </p:cNvSpPr>
          <p:nvPr>
            <p:ph type="title"/>
          </p:nvPr>
        </p:nvSpPr>
        <p:spPr/>
        <p:txBody>
          <a:bodyPr/>
          <a:lstStyle/>
          <a:p>
            <a:r>
              <a:rPr lang="en-US" dirty="0"/>
              <a:t>Enterprise Manager</a:t>
            </a:r>
          </a:p>
        </p:txBody>
      </p:sp>
    </p:spTree>
    <p:extLst>
      <p:ext uri="{BB962C8B-B14F-4D97-AF65-F5344CB8AC3E}">
        <p14:creationId xmlns:p14="http://schemas.microsoft.com/office/powerpoint/2010/main" val="256864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EFC3DC29-988A-4CCB-BCB3-DB1A8FA73D3A}"/>
              </a:ext>
            </a:extLst>
          </p:cNvPr>
          <p:cNvGraphicFramePr>
            <a:graphicFrameLocks noChangeAspect="1"/>
          </p:cNvGraphicFramePr>
          <p:nvPr/>
        </p:nvGraphicFramePr>
        <p:xfrm>
          <a:off x="10024801" y="0"/>
          <a:ext cx="1542781" cy="1028521"/>
        </p:xfrm>
        <a:graphic>
          <a:graphicData uri="http://schemas.openxmlformats.org/presentationml/2006/ole">
            <mc:AlternateContent xmlns:mc="http://schemas.openxmlformats.org/markup-compatibility/2006">
              <mc:Choice xmlns:v="urn:schemas-microsoft-com:vml" Requires="v">
                <p:oleObj r:id="rId3" imgW="2514600" imgH="1676160" progId="">
                  <p:embed/>
                </p:oleObj>
              </mc:Choice>
              <mc:Fallback>
                <p:oleObj r:id="rId3" imgW="2514600" imgH="1676160" progId="">
                  <p:embed/>
                  <p:pic>
                    <p:nvPicPr>
                      <p:cNvPr id="10" name="Object 9">
                        <a:extLst>
                          <a:ext uri="{FF2B5EF4-FFF2-40B4-BE49-F238E27FC236}">
                            <a16:creationId xmlns:a16="http://schemas.microsoft.com/office/drawing/2014/main" id="{EFC3DC29-988A-4CCB-BCB3-DB1A8FA73D3A}"/>
                          </a:ext>
                        </a:extLst>
                      </p:cNvPr>
                      <p:cNvPicPr/>
                      <p:nvPr/>
                    </p:nvPicPr>
                    <p:blipFill>
                      <a:blip r:embed="rId4"/>
                      <a:stretch>
                        <a:fillRect/>
                      </a:stretch>
                    </p:blipFill>
                    <p:spPr>
                      <a:xfrm>
                        <a:off x="10024801" y="0"/>
                        <a:ext cx="1542781" cy="102852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53BF2B2-8A6E-4A3C-A82A-778D9210CBFF}"/>
              </a:ext>
            </a:extLst>
          </p:cNvPr>
          <p:cNvSpPr>
            <a:spLocks noGrp="1"/>
          </p:cNvSpPr>
          <p:nvPr>
            <p:ph type="title"/>
          </p:nvPr>
        </p:nvSpPr>
        <p:spPr>
          <a:xfrm>
            <a:off x="624418" y="188913"/>
            <a:ext cx="9654116" cy="792162"/>
          </a:xfrm>
        </p:spPr>
        <p:txBody>
          <a:bodyPr wrap="square" anchor="b">
            <a:normAutofit/>
          </a:bodyPr>
          <a:lstStyle/>
          <a:p>
            <a:r>
              <a:rPr lang="en-US" dirty="0">
                <a:latin typeface="Arial"/>
                <a:cs typeface="Arial"/>
              </a:rPr>
              <a:t>Bug Fixes</a:t>
            </a:r>
            <a:endParaRPr lang="en-US" dirty="0"/>
          </a:p>
        </p:txBody>
      </p:sp>
      <p:sp>
        <p:nvSpPr>
          <p:cNvPr id="3" name="Footer Placeholder 2">
            <a:extLst>
              <a:ext uri="{FF2B5EF4-FFF2-40B4-BE49-F238E27FC236}">
                <a16:creationId xmlns:a16="http://schemas.microsoft.com/office/drawing/2014/main" id="{7426892B-D23B-4FB5-ADFC-0C19835E6ED6}"/>
              </a:ext>
            </a:extLst>
          </p:cNvPr>
          <p:cNvSpPr>
            <a:spLocks noGrp="1"/>
          </p:cNvSpPr>
          <p:nvPr>
            <p:ph type="ftr" sz="quarter" idx="10"/>
          </p:nvPr>
        </p:nvSpPr>
        <p:spPr>
          <a:xfrm>
            <a:off x="1607537" y="6475257"/>
            <a:ext cx="7708249" cy="246218"/>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exacqVision Technical Support Training</a:t>
            </a:r>
          </a:p>
        </p:txBody>
      </p:sp>
      <p:sp>
        <p:nvSpPr>
          <p:cNvPr id="12" name="Text Placeholder 11">
            <a:extLst>
              <a:ext uri="{FF2B5EF4-FFF2-40B4-BE49-F238E27FC236}">
                <a16:creationId xmlns:a16="http://schemas.microsoft.com/office/drawing/2014/main" id="{16304467-2890-46FD-9D5B-51144F438223}"/>
              </a:ext>
            </a:extLst>
          </p:cNvPr>
          <p:cNvSpPr>
            <a:spLocks noGrp="1"/>
          </p:cNvSpPr>
          <p:nvPr>
            <p:ph type="body" sz="quarter" idx="11"/>
          </p:nvPr>
        </p:nvSpPr>
        <p:spPr>
          <a:xfrm>
            <a:off x="624419" y="1217434"/>
            <a:ext cx="9994212" cy="4721353"/>
          </a:xfrm>
        </p:spPr>
        <p:txBody>
          <a:bodyPr/>
          <a:lstStyle/>
          <a:p>
            <a:r>
              <a:rPr lang="en-US" dirty="0"/>
              <a:t>Improved logging for </a:t>
            </a:r>
            <a:r>
              <a:rPr lang="en-US" dirty="0" err="1"/>
              <a:t>DynamicDNS</a:t>
            </a:r>
            <a:r>
              <a:rPr lang="en-US" dirty="0"/>
              <a:t> files for Integrator Service Portal (</a:t>
            </a:r>
            <a:r>
              <a:rPr lang="en-US" dirty="0">
                <a:solidFill>
                  <a:srgbClr val="0070C0"/>
                </a:solidFill>
              </a:rPr>
              <a:t>AESW-5897</a:t>
            </a:r>
            <a:r>
              <a:rPr lang="en-US" dirty="0"/>
              <a:t>)</a:t>
            </a:r>
          </a:p>
          <a:p>
            <a:endParaRPr lang="en-US" dirty="0"/>
          </a:p>
        </p:txBody>
      </p:sp>
    </p:spTree>
    <p:extLst>
      <p:ext uri="{BB962C8B-B14F-4D97-AF65-F5344CB8AC3E}">
        <p14:creationId xmlns:p14="http://schemas.microsoft.com/office/powerpoint/2010/main" val="215555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513F-C48C-4A62-ABB1-17AA731CC1E5}"/>
              </a:ext>
            </a:extLst>
          </p:cNvPr>
          <p:cNvSpPr>
            <a:spLocks noGrp="1"/>
          </p:cNvSpPr>
          <p:nvPr>
            <p:ph type="title"/>
          </p:nvPr>
        </p:nvSpPr>
        <p:spPr/>
        <p:txBody>
          <a:bodyPr/>
          <a:lstStyle/>
          <a:p>
            <a:r>
              <a:rPr lang="en-US" dirty="0"/>
              <a:t>Exacq Hardware</a:t>
            </a:r>
          </a:p>
        </p:txBody>
      </p:sp>
    </p:spTree>
    <p:extLst>
      <p:ext uri="{BB962C8B-B14F-4D97-AF65-F5344CB8AC3E}">
        <p14:creationId xmlns:p14="http://schemas.microsoft.com/office/powerpoint/2010/main" val="239275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F2B2-8A6E-4A3C-A82A-778D9210CBFF}"/>
              </a:ext>
            </a:extLst>
          </p:cNvPr>
          <p:cNvSpPr>
            <a:spLocks noGrp="1"/>
          </p:cNvSpPr>
          <p:nvPr>
            <p:ph type="title"/>
          </p:nvPr>
        </p:nvSpPr>
        <p:spPr>
          <a:xfrm>
            <a:off x="624418" y="188913"/>
            <a:ext cx="9654116" cy="792162"/>
          </a:xfrm>
        </p:spPr>
        <p:txBody>
          <a:bodyPr wrap="square" anchor="b">
            <a:normAutofit/>
          </a:bodyPr>
          <a:lstStyle/>
          <a:p>
            <a:r>
              <a:rPr lang="en-US" dirty="0">
                <a:latin typeface="Arial"/>
                <a:cs typeface="Arial"/>
              </a:rPr>
              <a:t>Features</a:t>
            </a:r>
            <a:endParaRPr lang="en-US" dirty="0"/>
          </a:p>
        </p:txBody>
      </p:sp>
      <p:sp>
        <p:nvSpPr>
          <p:cNvPr id="3" name="Footer Placeholder 2">
            <a:extLst>
              <a:ext uri="{FF2B5EF4-FFF2-40B4-BE49-F238E27FC236}">
                <a16:creationId xmlns:a16="http://schemas.microsoft.com/office/drawing/2014/main" id="{7426892B-D23B-4FB5-ADFC-0C19835E6ED6}"/>
              </a:ext>
            </a:extLst>
          </p:cNvPr>
          <p:cNvSpPr>
            <a:spLocks noGrp="1"/>
          </p:cNvSpPr>
          <p:nvPr>
            <p:ph type="ftr" sz="quarter" idx="10"/>
          </p:nvPr>
        </p:nvSpPr>
        <p:spPr>
          <a:xfrm>
            <a:off x="1607537" y="6475257"/>
            <a:ext cx="7708249" cy="246218"/>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exacqVision</a:t>
            </a:r>
            <a:r>
              <a:rPr kumimoji="0" lang="en-GB"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Technical Support Training</a:t>
            </a:r>
          </a:p>
        </p:txBody>
      </p:sp>
      <p:sp>
        <p:nvSpPr>
          <p:cNvPr id="12" name="Text Placeholder 11">
            <a:extLst>
              <a:ext uri="{FF2B5EF4-FFF2-40B4-BE49-F238E27FC236}">
                <a16:creationId xmlns:a16="http://schemas.microsoft.com/office/drawing/2014/main" id="{16304467-2890-46FD-9D5B-51144F438223}"/>
              </a:ext>
            </a:extLst>
          </p:cNvPr>
          <p:cNvSpPr>
            <a:spLocks noGrp="1"/>
          </p:cNvSpPr>
          <p:nvPr>
            <p:ph type="body" sz="quarter" idx="11"/>
          </p:nvPr>
        </p:nvSpPr>
        <p:spPr>
          <a:xfrm>
            <a:off x="624419" y="1349829"/>
            <a:ext cx="10013530" cy="4400582"/>
          </a:xfrm>
        </p:spPr>
        <p:txBody>
          <a:bodyPr/>
          <a:lstStyle/>
          <a:p>
            <a:r>
              <a:rPr lang="en-US" dirty="0"/>
              <a:t>No changes</a:t>
            </a:r>
          </a:p>
        </p:txBody>
      </p:sp>
      <p:pic>
        <p:nvPicPr>
          <p:cNvPr id="6" name="Graphic 5">
            <a:extLst>
              <a:ext uri="{FF2B5EF4-FFF2-40B4-BE49-F238E27FC236}">
                <a16:creationId xmlns:a16="http://schemas.microsoft.com/office/drawing/2014/main" id="{F158BF74-B53C-4EB6-B7C4-DD756F731A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02721" y="357426"/>
            <a:ext cx="1120462" cy="623649"/>
          </a:xfrm>
          <a:prstGeom prst="rect">
            <a:avLst/>
          </a:prstGeom>
        </p:spPr>
      </p:pic>
    </p:spTree>
    <p:extLst>
      <p:ext uri="{BB962C8B-B14F-4D97-AF65-F5344CB8AC3E}">
        <p14:creationId xmlns:p14="http://schemas.microsoft.com/office/powerpoint/2010/main" val="92969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513F-C48C-4A62-ABB1-17AA731CC1E5}"/>
              </a:ext>
            </a:extLst>
          </p:cNvPr>
          <p:cNvSpPr>
            <a:spLocks noGrp="1"/>
          </p:cNvSpPr>
          <p:nvPr>
            <p:ph type="title"/>
          </p:nvPr>
        </p:nvSpPr>
        <p:spPr/>
        <p:txBody>
          <a:bodyPr/>
          <a:lstStyle/>
          <a:p>
            <a:r>
              <a:rPr lang="en-US" dirty="0" err="1"/>
              <a:t>Illustra</a:t>
            </a:r>
            <a:endParaRPr lang="en-US" dirty="0"/>
          </a:p>
        </p:txBody>
      </p:sp>
    </p:spTree>
    <p:extLst>
      <p:ext uri="{BB962C8B-B14F-4D97-AF65-F5344CB8AC3E}">
        <p14:creationId xmlns:p14="http://schemas.microsoft.com/office/powerpoint/2010/main" val="314346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F2B2-8A6E-4A3C-A82A-778D9210CBFF}"/>
              </a:ext>
            </a:extLst>
          </p:cNvPr>
          <p:cNvSpPr>
            <a:spLocks noGrp="1"/>
          </p:cNvSpPr>
          <p:nvPr>
            <p:ph type="title"/>
          </p:nvPr>
        </p:nvSpPr>
        <p:spPr>
          <a:xfrm>
            <a:off x="624418" y="188913"/>
            <a:ext cx="9654116" cy="792162"/>
          </a:xfrm>
        </p:spPr>
        <p:txBody>
          <a:bodyPr wrap="square" anchor="b">
            <a:normAutofit/>
          </a:bodyPr>
          <a:lstStyle/>
          <a:p>
            <a:r>
              <a:rPr lang="en-US" dirty="0" err="1">
                <a:latin typeface="Arial"/>
                <a:cs typeface="Arial"/>
              </a:rPr>
              <a:t>Illustra</a:t>
            </a:r>
            <a:r>
              <a:rPr lang="en-US" dirty="0">
                <a:latin typeface="Arial"/>
                <a:cs typeface="Arial"/>
              </a:rPr>
              <a:t> AI Gen4 Analytics</a:t>
            </a:r>
            <a:endParaRPr lang="en-US" dirty="0"/>
          </a:p>
        </p:txBody>
      </p:sp>
      <p:sp>
        <p:nvSpPr>
          <p:cNvPr id="3" name="Footer Placeholder 2">
            <a:extLst>
              <a:ext uri="{FF2B5EF4-FFF2-40B4-BE49-F238E27FC236}">
                <a16:creationId xmlns:a16="http://schemas.microsoft.com/office/drawing/2014/main" id="{7426892B-D23B-4FB5-ADFC-0C19835E6ED6}"/>
              </a:ext>
            </a:extLst>
          </p:cNvPr>
          <p:cNvSpPr>
            <a:spLocks noGrp="1"/>
          </p:cNvSpPr>
          <p:nvPr>
            <p:ph type="ftr" sz="quarter" idx="10"/>
          </p:nvPr>
        </p:nvSpPr>
        <p:spPr>
          <a:xfrm>
            <a:off x="1607537" y="6475257"/>
            <a:ext cx="7708249" cy="246218"/>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exacqVision Technical Support Training</a:t>
            </a:r>
          </a:p>
        </p:txBody>
      </p:sp>
      <p:sp>
        <p:nvSpPr>
          <p:cNvPr id="7" name="Rectangle 6">
            <a:extLst>
              <a:ext uri="{FF2B5EF4-FFF2-40B4-BE49-F238E27FC236}">
                <a16:creationId xmlns:a16="http://schemas.microsoft.com/office/drawing/2014/main" id="{BF44FF89-65FE-4DFE-8811-CECBF45D2C1A}"/>
              </a:ext>
            </a:extLst>
          </p:cNvPr>
          <p:cNvSpPr/>
          <p:nvPr/>
        </p:nvSpPr>
        <p:spPr>
          <a:xfrm>
            <a:off x="624418" y="1116701"/>
            <a:ext cx="10955285" cy="5438404"/>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65C9CA7E-D25E-4FAB-8C83-0C1F670D08A3}"/>
              </a:ext>
            </a:extLst>
          </p:cNvPr>
          <p:cNvSpPr txBox="1"/>
          <p:nvPr/>
        </p:nvSpPr>
        <p:spPr>
          <a:xfrm>
            <a:off x="624418" y="1278590"/>
            <a:ext cx="3037037" cy="532453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Video Intelligence Rules</a:t>
            </a:r>
            <a:r>
              <a:rPr kumimoji="0" lang="en-US" sz="14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	</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Linger</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Dwell</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Perimeter</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Object Detection</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Abandoned/Removed Objects</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Direction</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Entry</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Exit</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Crowd</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Queue Areas</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AI Objects	Detection</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Person</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Bicycle</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Motorcycle</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Cars</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Bus</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Truck</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Train</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srgbClr val="FFFF00"/>
                </a:solidFill>
                <a:effectLst/>
                <a:uLnTx/>
                <a:uFillTx/>
                <a:latin typeface="MaureaJciLfML-Medium" panose="02000603040000020004" pitchFamily="50" charset="0"/>
                <a:ea typeface="+mn-ea"/>
                <a:cs typeface="Arial" panose="020B0604020202020204" pitchFamily="34" charset="0"/>
              </a:rPr>
              <a:t>Trolley</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lang="en-US" sz="1200" b="1" dirty="0">
                <a:solidFill>
                  <a:srgbClr val="FFFF00"/>
                </a:solidFill>
                <a:latin typeface="MaureaJciLfML-Medium" panose="02000603040000020004" pitchFamily="50" charset="0"/>
                <a:cs typeface="Arial" panose="020B0604020202020204" pitchFamily="34" charset="0"/>
              </a:rPr>
              <a:t>Backpack</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srgbClr val="FFFF00"/>
                </a:solidFill>
                <a:effectLst/>
                <a:uLnTx/>
                <a:uFillTx/>
                <a:latin typeface="MaureaJciLfML-Medium" panose="02000603040000020004" pitchFamily="50" charset="0"/>
                <a:ea typeface="+mn-ea"/>
                <a:cs typeface="Arial" panose="020B0604020202020204" pitchFamily="34" charset="0"/>
              </a:rPr>
              <a:t>Handbag</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lang="en-US" sz="1200" b="1" dirty="0">
                <a:solidFill>
                  <a:srgbClr val="FFFF00"/>
                </a:solidFill>
                <a:latin typeface="MaureaJciLfML-Medium" panose="02000603040000020004" pitchFamily="50" charset="0"/>
                <a:cs typeface="Arial" panose="020B0604020202020204" pitchFamily="34" charset="0"/>
              </a:rPr>
              <a:t>Suitcase</a:t>
            </a:r>
            <a:endParaRPr kumimoji="0" lang="en-US" sz="1200" b="1" i="0" u="none" strike="noStrike" kern="1200" cap="none" spc="0" normalizeH="0" baseline="0" noProof="0" dirty="0">
              <a:ln>
                <a:noFill/>
              </a:ln>
              <a:solidFill>
                <a:srgbClr val="FFFF00"/>
              </a:solidFill>
              <a:effectLst/>
              <a:uLnTx/>
              <a:uFillTx/>
              <a:latin typeface="MaureaJciLfML-Medium" panose="02000603040000020004" pitchFamily="50" charset="0"/>
              <a:ea typeface="+mn-ea"/>
              <a:cs typeface="Arial" panose="020B0604020202020204" pitchFamily="34" charset="0"/>
            </a:endParaRP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endParaRPr kumimoji="0" lang="en-US" sz="1200" b="1"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Colors</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Vehicle</a:t>
            </a:r>
          </a:p>
          <a:p>
            <a:pPr marL="742950" marR="0" lvl="1"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
              <a:tabLst/>
              <a:defRPr/>
            </a:pPr>
            <a:r>
              <a:rPr kumimoji="0" lang="en-US" sz="1200" b="1"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Arial" panose="020B0604020202020204" pitchFamily="34" charset="0"/>
              </a:rPr>
              <a:t>Person Clothing</a:t>
            </a:r>
          </a:p>
        </p:txBody>
      </p:sp>
      <p:sp>
        <p:nvSpPr>
          <p:cNvPr id="10" name="Right Brace 9">
            <a:extLst>
              <a:ext uri="{FF2B5EF4-FFF2-40B4-BE49-F238E27FC236}">
                <a16:creationId xmlns:a16="http://schemas.microsoft.com/office/drawing/2014/main" id="{77286D1B-9027-49D1-AC0F-954341D9A8C8}"/>
              </a:ext>
            </a:extLst>
          </p:cNvPr>
          <p:cNvSpPr/>
          <p:nvPr/>
        </p:nvSpPr>
        <p:spPr>
          <a:xfrm>
            <a:off x="3358207" y="1442343"/>
            <a:ext cx="473104" cy="1988288"/>
          </a:xfrm>
          <a:prstGeom prst="rightBrace">
            <a:avLst/>
          </a:prstGeom>
          <a:ln>
            <a:solidFill>
              <a:srgbClr val="9D947E"/>
            </a:solidFill>
            <a:tailEnd type="none"/>
          </a:ln>
          <a:effectLst>
            <a:glow rad="19050">
              <a:schemeClr val="tx2">
                <a:lumMod val="40000"/>
                <a:lumOff val="6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1" name="Right Brace 10">
            <a:extLst>
              <a:ext uri="{FF2B5EF4-FFF2-40B4-BE49-F238E27FC236}">
                <a16:creationId xmlns:a16="http://schemas.microsoft.com/office/drawing/2014/main" id="{060E7283-0C83-44EA-86CE-C84EFCAA5674}"/>
              </a:ext>
            </a:extLst>
          </p:cNvPr>
          <p:cNvSpPr/>
          <p:nvPr/>
        </p:nvSpPr>
        <p:spPr>
          <a:xfrm>
            <a:off x="3358207" y="3735082"/>
            <a:ext cx="473104" cy="1988288"/>
          </a:xfrm>
          <a:prstGeom prst="rightBrace">
            <a:avLst/>
          </a:prstGeom>
          <a:ln>
            <a:solidFill>
              <a:srgbClr val="9D947E"/>
            </a:solidFill>
            <a:tailEnd type="none"/>
          </a:ln>
          <a:effectLst>
            <a:glow rad="19050">
              <a:schemeClr val="tx2">
                <a:lumMod val="40000"/>
                <a:lumOff val="6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F14A51BD-D50A-4859-9EE0-9A69431AB0F6}"/>
              </a:ext>
            </a:extLst>
          </p:cNvPr>
          <p:cNvPicPr>
            <a:picLocks noChangeAspect="1"/>
          </p:cNvPicPr>
          <p:nvPr/>
        </p:nvPicPr>
        <p:blipFill rotWithShape="1">
          <a:blip r:embed="rId3"/>
          <a:srcRect l="109" t="1199" r="681" b="-150"/>
          <a:stretch/>
        </p:blipFill>
        <p:spPr>
          <a:xfrm>
            <a:off x="4033552" y="1306072"/>
            <a:ext cx="4015949" cy="2337045"/>
          </a:xfrm>
          <a:prstGeom prst="rect">
            <a:avLst/>
          </a:prstGeom>
          <a:ln>
            <a:solidFill>
              <a:schemeClr val="accent1">
                <a:shade val="50000"/>
              </a:schemeClr>
            </a:solidFill>
          </a:ln>
          <a:effectLst>
            <a:outerShdw blurRad="38100" dist="50800" dir="18900000" algn="bl" rotWithShape="0">
              <a:schemeClr val="bg1">
                <a:alpha val="45000"/>
              </a:schemeClr>
            </a:outerShdw>
          </a:effectLst>
        </p:spPr>
      </p:pic>
      <p:sp>
        <p:nvSpPr>
          <p:cNvPr id="14" name="Right Bracket 13">
            <a:extLst>
              <a:ext uri="{FF2B5EF4-FFF2-40B4-BE49-F238E27FC236}">
                <a16:creationId xmlns:a16="http://schemas.microsoft.com/office/drawing/2014/main" id="{85981180-9D04-48A9-8C41-16819C9BFC14}"/>
              </a:ext>
            </a:extLst>
          </p:cNvPr>
          <p:cNvSpPr/>
          <p:nvPr/>
        </p:nvSpPr>
        <p:spPr>
          <a:xfrm>
            <a:off x="3358207" y="5966460"/>
            <a:ext cx="217714" cy="515322"/>
          </a:xfrm>
          <a:prstGeom prst="rightBracket">
            <a:avLst/>
          </a:prstGeom>
          <a:ln>
            <a:solidFill>
              <a:srgbClr val="9D947E"/>
            </a:solidFill>
            <a:tailEnd type="none"/>
          </a:ln>
          <a:effectLst>
            <a:glow rad="19050">
              <a:schemeClr val="tx2">
                <a:lumMod val="40000"/>
                <a:lumOff val="6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cxnSp>
        <p:nvCxnSpPr>
          <p:cNvPr id="15" name="Straight Connector 14">
            <a:extLst>
              <a:ext uri="{FF2B5EF4-FFF2-40B4-BE49-F238E27FC236}">
                <a16:creationId xmlns:a16="http://schemas.microsoft.com/office/drawing/2014/main" id="{907FC7C5-12FE-45B0-BF0B-06C0CD341E83}"/>
              </a:ext>
            </a:extLst>
          </p:cNvPr>
          <p:cNvCxnSpPr>
            <a:cxnSpLocks/>
            <a:stCxn id="10" idx="1"/>
          </p:cNvCxnSpPr>
          <p:nvPr/>
        </p:nvCxnSpPr>
        <p:spPr>
          <a:xfrm flipV="1">
            <a:off x="3831311" y="2263140"/>
            <a:ext cx="1717954" cy="173347"/>
          </a:xfrm>
          <a:prstGeom prst="line">
            <a:avLst/>
          </a:prstGeom>
          <a:ln>
            <a:solidFill>
              <a:srgbClr val="9D947E"/>
            </a:solidFill>
            <a:tailEnd type="oval"/>
          </a:ln>
          <a:effectLst>
            <a:glow rad="19050">
              <a:schemeClr val="tx2">
                <a:lumMod val="40000"/>
                <a:lumOff val="60000"/>
              </a:schemeClr>
            </a:glow>
          </a:effectLst>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5985019-75AF-45A9-BD96-5783ECBFAB6B}"/>
              </a:ext>
            </a:extLst>
          </p:cNvPr>
          <p:cNvCxnSpPr>
            <a:cxnSpLocks/>
            <a:stCxn id="11" idx="1"/>
          </p:cNvCxnSpPr>
          <p:nvPr/>
        </p:nvCxnSpPr>
        <p:spPr>
          <a:xfrm flipV="1">
            <a:off x="3831311" y="2415504"/>
            <a:ext cx="1717954" cy="2313722"/>
          </a:xfrm>
          <a:prstGeom prst="line">
            <a:avLst/>
          </a:prstGeom>
          <a:ln>
            <a:solidFill>
              <a:srgbClr val="9D947E"/>
            </a:solidFill>
            <a:tailEnd type="oval"/>
          </a:ln>
          <a:effectLst>
            <a:glow rad="19050">
              <a:schemeClr val="tx2">
                <a:lumMod val="40000"/>
                <a:lumOff val="60000"/>
              </a:schemeClr>
            </a:glow>
          </a:effectLst>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BBEE494C-39A6-658F-508B-435266B43E50}"/>
              </a:ext>
            </a:extLst>
          </p:cNvPr>
          <p:cNvPicPr>
            <a:picLocks noChangeAspect="1"/>
          </p:cNvPicPr>
          <p:nvPr/>
        </p:nvPicPr>
        <p:blipFill>
          <a:blip r:embed="rId4"/>
          <a:stretch>
            <a:fillRect/>
          </a:stretch>
        </p:blipFill>
        <p:spPr>
          <a:xfrm>
            <a:off x="4342225" y="4187105"/>
            <a:ext cx="739204" cy="1844200"/>
          </a:xfrm>
          <a:prstGeom prst="rect">
            <a:avLst/>
          </a:prstGeom>
        </p:spPr>
      </p:pic>
      <p:sp>
        <p:nvSpPr>
          <p:cNvPr id="5" name="Explosion: 14 Points 4">
            <a:extLst>
              <a:ext uri="{FF2B5EF4-FFF2-40B4-BE49-F238E27FC236}">
                <a16:creationId xmlns:a16="http://schemas.microsoft.com/office/drawing/2014/main" id="{2AA1B65F-D4F4-EB74-591A-73A3D6F9CE65}"/>
              </a:ext>
            </a:extLst>
          </p:cNvPr>
          <p:cNvSpPr/>
          <p:nvPr/>
        </p:nvSpPr>
        <p:spPr>
          <a:xfrm>
            <a:off x="2268409" y="4816101"/>
            <a:ext cx="1765143" cy="988695"/>
          </a:xfrm>
          <a:prstGeom prst="irregularSeal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NEW</a:t>
            </a:r>
          </a:p>
        </p:txBody>
      </p:sp>
      <p:pic>
        <p:nvPicPr>
          <p:cNvPr id="18" name="Picture 17">
            <a:extLst>
              <a:ext uri="{FF2B5EF4-FFF2-40B4-BE49-F238E27FC236}">
                <a16:creationId xmlns:a16="http://schemas.microsoft.com/office/drawing/2014/main" id="{2FFA1B0E-10D9-21C9-16F7-10C3E8E2E901}"/>
              </a:ext>
            </a:extLst>
          </p:cNvPr>
          <p:cNvPicPr>
            <a:picLocks noChangeAspect="1"/>
          </p:cNvPicPr>
          <p:nvPr/>
        </p:nvPicPr>
        <p:blipFill>
          <a:blip r:embed="rId5"/>
          <a:stretch>
            <a:fillRect/>
          </a:stretch>
        </p:blipFill>
        <p:spPr>
          <a:xfrm>
            <a:off x="9110969" y="1855183"/>
            <a:ext cx="1560992" cy="2202039"/>
          </a:xfrm>
          <a:prstGeom prst="rect">
            <a:avLst/>
          </a:prstGeom>
        </p:spPr>
      </p:pic>
      <p:pic>
        <p:nvPicPr>
          <p:cNvPr id="20" name="Picture 19">
            <a:extLst>
              <a:ext uri="{FF2B5EF4-FFF2-40B4-BE49-F238E27FC236}">
                <a16:creationId xmlns:a16="http://schemas.microsoft.com/office/drawing/2014/main" id="{E6152605-E0A0-512F-6021-67DDB2191434}"/>
              </a:ext>
            </a:extLst>
          </p:cNvPr>
          <p:cNvPicPr>
            <a:picLocks noChangeAspect="1"/>
          </p:cNvPicPr>
          <p:nvPr/>
        </p:nvPicPr>
        <p:blipFill>
          <a:blip r:embed="rId6"/>
          <a:stretch>
            <a:fillRect/>
          </a:stretch>
        </p:blipFill>
        <p:spPr>
          <a:xfrm>
            <a:off x="5350397" y="4125035"/>
            <a:ext cx="6217185" cy="2356747"/>
          </a:xfrm>
          <a:prstGeom prst="rect">
            <a:avLst/>
          </a:prstGeom>
        </p:spPr>
      </p:pic>
    </p:spTree>
    <p:extLst>
      <p:ext uri="{BB962C8B-B14F-4D97-AF65-F5344CB8AC3E}">
        <p14:creationId xmlns:p14="http://schemas.microsoft.com/office/powerpoint/2010/main" val="409089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F2B2-8A6E-4A3C-A82A-778D9210CBFF}"/>
              </a:ext>
            </a:extLst>
          </p:cNvPr>
          <p:cNvSpPr>
            <a:spLocks noGrp="1"/>
          </p:cNvSpPr>
          <p:nvPr>
            <p:ph type="title"/>
          </p:nvPr>
        </p:nvSpPr>
        <p:spPr>
          <a:xfrm>
            <a:off x="624418" y="188913"/>
            <a:ext cx="9654116" cy="792162"/>
          </a:xfrm>
        </p:spPr>
        <p:txBody>
          <a:bodyPr wrap="square" anchor="b">
            <a:normAutofit/>
          </a:bodyPr>
          <a:lstStyle/>
          <a:p>
            <a:r>
              <a:rPr lang="en-US" dirty="0">
                <a:latin typeface="Arial"/>
                <a:cs typeface="Arial"/>
              </a:rPr>
              <a:t>Sections</a:t>
            </a:r>
            <a:endParaRPr lang="en-US" dirty="0"/>
          </a:p>
        </p:txBody>
      </p:sp>
      <p:sp>
        <p:nvSpPr>
          <p:cNvPr id="3" name="Footer Placeholder 2">
            <a:extLst>
              <a:ext uri="{FF2B5EF4-FFF2-40B4-BE49-F238E27FC236}">
                <a16:creationId xmlns:a16="http://schemas.microsoft.com/office/drawing/2014/main" id="{7426892B-D23B-4FB5-ADFC-0C19835E6ED6}"/>
              </a:ext>
            </a:extLst>
          </p:cNvPr>
          <p:cNvSpPr>
            <a:spLocks noGrp="1"/>
          </p:cNvSpPr>
          <p:nvPr>
            <p:ph type="ftr" sz="quarter" idx="10"/>
          </p:nvPr>
        </p:nvSpPr>
        <p:spPr>
          <a:xfrm>
            <a:off x="1607537" y="6475257"/>
            <a:ext cx="7708249" cy="246218"/>
          </a:xfrm>
        </p:spPr>
        <p:txBody>
          <a:bodyPr anchor="ctr">
            <a:normAutofit/>
          </a:bodyPr>
          <a:lstStyle/>
          <a:p>
            <a:pPr>
              <a:spcAft>
                <a:spcPts val="600"/>
              </a:spcAft>
            </a:pPr>
            <a:r>
              <a:rPr lang="en-GB"/>
              <a:t>exacqVision Technical Support Training</a:t>
            </a:r>
          </a:p>
        </p:txBody>
      </p:sp>
      <p:sp>
        <p:nvSpPr>
          <p:cNvPr id="4" name="Text Placeholder 3">
            <a:extLst>
              <a:ext uri="{FF2B5EF4-FFF2-40B4-BE49-F238E27FC236}">
                <a16:creationId xmlns:a16="http://schemas.microsoft.com/office/drawing/2014/main" id="{2BB5D73B-0637-46F6-AA51-FBD6E5164466}"/>
              </a:ext>
            </a:extLst>
          </p:cNvPr>
          <p:cNvSpPr>
            <a:spLocks noGrp="1"/>
          </p:cNvSpPr>
          <p:nvPr>
            <p:ph type="body" sz="quarter" idx="11"/>
          </p:nvPr>
        </p:nvSpPr>
        <p:spPr>
          <a:xfrm>
            <a:off x="632560" y="1442265"/>
            <a:ext cx="10926879" cy="296214"/>
          </a:xfrm>
        </p:spPr>
        <p:txBody>
          <a:bodyPr vert="horz" lIns="0" tIns="0" rIns="0" bIns="0" rtlCol="0" anchor="t">
            <a:normAutofit/>
          </a:bodyPr>
          <a:lstStyle/>
          <a:p>
            <a:r>
              <a:rPr lang="en-US" dirty="0">
                <a:latin typeface="Arial"/>
                <a:cs typeface="Arial"/>
                <a:hlinkClick r:id="rId3" action="ppaction://hlinksldjump"/>
              </a:rPr>
              <a:t>Server</a:t>
            </a:r>
          </a:p>
        </p:txBody>
      </p:sp>
      <p:sp>
        <p:nvSpPr>
          <p:cNvPr id="5" name="Text Placeholder 3">
            <a:extLst>
              <a:ext uri="{FF2B5EF4-FFF2-40B4-BE49-F238E27FC236}">
                <a16:creationId xmlns:a16="http://schemas.microsoft.com/office/drawing/2014/main" id="{67821043-6140-411E-B8BB-E1FD0147C5DA}"/>
              </a:ext>
            </a:extLst>
          </p:cNvPr>
          <p:cNvSpPr txBox="1">
            <a:spLocks/>
          </p:cNvSpPr>
          <p:nvPr/>
        </p:nvSpPr>
        <p:spPr>
          <a:xfrm>
            <a:off x="624418" y="2035086"/>
            <a:ext cx="10926879" cy="296214"/>
          </a:xfrm>
          <a:prstGeom prst="rect">
            <a:avLst/>
          </a:prstGeom>
        </p:spPr>
        <p:txBody>
          <a:bodyPr vert="horz" lIns="0" tIns="0" rIns="0" bIns="0" rtlCol="0" anchor="t">
            <a:normAutofit/>
          </a:bodyPr>
          <a:lstStyle>
            <a:lvl1pPr marL="266700" indent="-266700" algn="l" defTabSz="914400" rtl="0" eaLnBrk="1" latinLnBrk="0" hangingPunct="1">
              <a:lnSpc>
                <a:spcPct val="90000"/>
              </a:lnSpc>
              <a:spcBef>
                <a:spcPts val="1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623888" indent="-2667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898525" indent="-274638"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163638" indent="-265113"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1438275" indent="-274638"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itchFamily="2" charset="2"/>
              <a:buChar char="§"/>
              <a:defRPr sz="1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hlinkClick r:id="rId4" action="ppaction://hlinksldjump"/>
              </a:rPr>
              <a:t>Client</a:t>
            </a:r>
            <a:endParaRPr lang="en-US" dirty="0">
              <a:latin typeface="Arial"/>
              <a:cs typeface="Arial"/>
            </a:endParaRPr>
          </a:p>
        </p:txBody>
      </p:sp>
      <p:sp>
        <p:nvSpPr>
          <p:cNvPr id="6" name="Text Placeholder 3">
            <a:extLst>
              <a:ext uri="{FF2B5EF4-FFF2-40B4-BE49-F238E27FC236}">
                <a16:creationId xmlns:a16="http://schemas.microsoft.com/office/drawing/2014/main" id="{F0307116-3BB9-49E9-8592-597E7AF7F055}"/>
              </a:ext>
            </a:extLst>
          </p:cNvPr>
          <p:cNvSpPr txBox="1">
            <a:spLocks/>
          </p:cNvSpPr>
          <p:nvPr/>
        </p:nvSpPr>
        <p:spPr>
          <a:xfrm>
            <a:off x="624418" y="2627907"/>
            <a:ext cx="10926879" cy="296214"/>
          </a:xfrm>
          <a:prstGeom prst="rect">
            <a:avLst/>
          </a:prstGeom>
        </p:spPr>
        <p:txBody>
          <a:bodyPr vert="horz" lIns="0" tIns="0" rIns="0" bIns="0" rtlCol="0" anchor="t">
            <a:normAutofit/>
          </a:bodyPr>
          <a:lstStyle>
            <a:lvl1pPr marL="266700" indent="-266700" algn="l" defTabSz="914400" rtl="0" eaLnBrk="1" latinLnBrk="0" hangingPunct="1">
              <a:lnSpc>
                <a:spcPct val="90000"/>
              </a:lnSpc>
              <a:spcBef>
                <a:spcPts val="1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623888" indent="-2667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898525" indent="-274638"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163638" indent="-265113"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1438275" indent="-274638"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itchFamily="2" charset="2"/>
              <a:buChar char="§"/>
              <a:defRPr sz="1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hlinkClick r:id="rId5" action="ppaction://hlinksldjump"/>
              </a:rPr>
              <a:t>Web Service</a:t>
            </a:r>
            <a:endParaRPr lang="en-US" dirty="0">
              <a:latin typeface="Arial"/>
              <a:cs typeface="Arial"/>
            </a:endParaRPr>
          </a:p>
        </p:txBody>
      </p:sp>
      <p:sp>
        <p:nvSpPr>
          <p:cNvPr id="7" name="Text Placeholder 3">
            <a:extLst>
              <a:ext uri="{FF2B5EF4-FFF2-40B4-BE49-F238E27FC236}">
                <a16:creationId xmlns:a16="http://schemas.microsoft.com/office/drawing/2014/main" id="{4A9B6616-6486-46F9-A001-DABA41236F63}"/>
              </a:ext>
            </a:extLst>
          </p:cNvPr>
          <p:cNvSpPr txBox="1">
            <a:spLocks/>
          </p:cNvSpPr>
          <p:nvPr/>
        </p:nvSpPr>
        <p:spPr>
          <a:xfrm>
            <a:off x="624418" y="3220728"/>
            <a:ext cx="10926879" cy="296214"/>
          </a:xfrm>
          <a:prstGeom prst="rect">
            <a:avLst/>
          </a:prstGeom>
        </p:spPr>
        <p:txBody>
          <a:bodyPr vert="horz" lIns="0" tIns="0" rIns="0" bIns="0" rtlCol="0" anchor="t">
            <a:normAutofit/>
          </a:bodyPr>
          <a:lstStyle>
            <a:lvl1pPr marL="266700" indent="-266700" algn="l" defTabSz="914400" rtl="0" eaLnBrk="1" latinLnBrk="0" hangingPunct="1">
              <a:lnSpc>
                <a:spcPct val="90000"/>
              </a:lnSpc>
              <a:spcBef>
                <a:spcPts val="1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623888" indent="-2667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898525" indent="-274638"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163638" indent="-265113"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1438275" indent="-274638"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itchFamily="2" charset="2"/>
              <a:buChar char="§"/>
              <a:defRPr sz="1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hlinkClick r:id="rId6" action="ppaction://hlinksldjump"/>
              </a:rPr>
              <a:t>Mobile</a:t>
            </a:r>
            <a:endParaRPr lang="en-US" dirty="0">
              <a:latin typeface="Arial"/>
              <a:cs typeface="Arial"/>
            </a:endParaRPr>
          </a:p>
        </p:txBody>
      </p:sp>
      <p:sp>
        <p:nvSpPr>
          <p:cNvPr id="8" name="Text Placeholder 3">
            <a:extLst>
              <a:ext uri="{FF2B5EF4-FFF2-40B4-BE49-F238E27FC236}">
                <a16:creationId xmlns:a16="http://schemas.microsoft.com/office/drawing/2014/main" id="{1BC13A0B-7A7C-4B42-B76A-F60170158E72}"/>
              </a:ext>
            </a:extLst>
          </p:cNvPr>
          <p:cNvSpPr txBox="1">
            <a:spLocks/>
          </p:cNvSpPr>
          <p:nvPr/>
        </p:nvSpPr>
        <p:spPr>
          <a:xfrm>
            <a:off x="624418" y="3813549"/>
            <a:ext cx="10926879" cy="296214"/>
          </a:xfrm>
          <a:prstGeom prst="rect">
            <a:avLst/>
          </a:prstGeom>
        </p:spPr>
        <p:txBody>
          <a:bodyPr vert="horz" lIns="0" tIns="0" rIns="0" bIns="0" rtlCol="0" anchor="t">
            <a:normAutofit/>
          </a:bodyPr>
          <a:lstStyle>
            <a:lvl1pPr marL="266700" indent="-266700" algn="l" defTabSz="914400" rtl="0" eaLnBrk="1" latinLnBrk="0" hangingPunct="1">
              <a:lnSpc>
                <a:spcPct val="90000"/>
              </a:lnSpc>
              <a:spcBef>
                <a:spcPts val="1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623888" indent="-2667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898525" indent="-274638"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163638" indent="-265113"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1438275" indent="-274638"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itchFamily="2" charset="2"/>
              <a:buChar char="§"/>
              <a:defRPr sz="1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hlinkClick r:id="rId7" action="ppaction://hlinksldjump"/>
              </a:rPr>
              <a:t>Enterprise Manager</a:t>
            </a:r>
            <a:endParaRPr lang="en-US" dirty="0">
              <a:latin typeface="Arial"/>
              <a:cs typeface="Arial"/>
            </a:endParaRPr>
          </a:p>
        </p:txBody>
      </p:sp>
      <p:sp>
        <p:nvSpPr>
          <p:cNvPr id="10" name="Text Placeholder 3">
            <a:extLst>
              <a:ext uri="{FF2B5EF4-FFF2-40B4-BE49-F238E27FC236}">
                <a16:creationId xmlns:a16="http://schemas.microsoft.com/office/drawing/2014/main" id="{E101C7CB-0760-4555-983F-BCBB27492119}"/>
              </a:ext>
            </a:extLst>
          </p:cNvPr>
          <p:cNvSpPr txBox="1">
            <a:spLocks/>
          </p:cNvSpPr>
          <p:nvPr/>
        </p:nvSpPr>
        <p:spPr>
          <a:xfrm>
            <a:off x="624417" y="4406370"/>
            <a:ext cx="10926879" cy="296214"/>
          </a:xfrm>
          <a:prstGeom prst="rect">
            <a:avLst/>
          </a:prstGeom>
        </p:spPr>
        <p:txBody>
          <a:bodyPr vert="horz" lIns="0" tIns="0" rIns="0" bIns="0" rtlCol="0" anchor="t">
            <a:normAutofit/>
          </a:bodyPr>
          <a:lstStyle>
            <a:lvl1pPr marL="266700" indent="-266700" algn="l" defTabSz="914400" rtl="0" eaLnBrk="1" latinLnBrk="0" hangingPunct="1">
              <a:lnSpc>
                <a:spcPct val="90000"/>
              </a:lnSpc>
              <a:spcBef>
                <a:spcPts val="1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623888" indent="-2667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898525" indent="-274638"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163638" indent="-265113"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1438275" indent="-274638"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itchFamily="2" charset="2"/>
              <a:buChar char="§"/>
              <a:defRPr sz="1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hlinkClick r:id="rId8" action="ppaction://hlinksldjump"/>
              </a:rPr>
              <a:t>Exacq Hardware</a:t>
            </a:r>
            <a:endParaRPr lang="en-US" dirty="0">
              <a:latin typeface="Arial"/>
              <a:cs typeface="Arial"/>
            </a:endParaRPr>
          </a:p>
        </p:txBody>
      </p:sp>
      <p:sp>
        <p:nvSpPr>
          <p:cNvPr id="11" name="Text Placeholder 3">
            <a:extLst>
              <a:ext uri="{FF2B5EF4-FFF2-40B4-BE49-F238E27FC236}">
                <a16:creationId xmlns:a16="http://schemas.microsoft.com/office/drawing/2014/main" id="{D382CB7F-79C6-479A-9868-CB5C6985D176}"/>
              </a:ext>
            </a:extLst>
          </p:cNvPr>
          <p:cNvSpPr txBox="1">
            <a:spLocks/>
          </p:cNvSpPr>
          <p:nvPr/>
        </p:nvSpPr>
        <p:spPr>
          <a:xfrm>
            <a:off x="632560" y="5592014"/>
            <a:ext cx="10926879" cy="296214"/>
          </a:xfrm>
          <a:prstGeom prst="rect">
            <a:avLst/>
          </a:prstGeom>
        </p:spPr>
        <p:txBody>
          <a:bodyPr vert="horz" lIns="0" tIns="0" rIns="0" bIns="0" rtlCol="0" anchor="t">
            <a:normAutofit/>
          </a:bodyPr>
          <a:lstStyle>
            <a:lvl1pPr marL="266700" indent="-266700" algn="l" defTabSz="914400" rtl="0" eaLnBrk="1" latinLnBrk="0" hangingPunct="1">
              <a:lnSpc>
                <a:spcPct val="90000"/>
              </a:lnSpc>
              <a:spcBef>
                <a:spcPts val="1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623888" indent="-2667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898525" indent="-274638"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163638" indent="-265113"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1438275" indent="-274638"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itchFamily="2" charset="2"/>
              <a:buChar char="§"/>
              <a:defRPr sz="1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a:cs typeface="Arial"/>
                <a:hlinkClick r:id="rId9" action="ppaction://hlinksldjump"/>
              </a:rPr>
              <a:t>Appendix</a:t>
            </a:r>
            <a:endParaRPr lang="en-US" dirty="0">
              <a:latin typeface="Arial"/>
              <a:cs typeface="Arial"/>
            </a:endParaRPr>
          </a:p>
        </p:txBody>
      </p:sp>
      <p:sp>
        <p:nvSpPr>
          <p:cNvPr id="9" name="Text Placeholder 3">
            <a:extLst>
              <a:ext uri="{FF2B5EF4-FFF2-40B4-BE49-F238E27FC236}">
                <a16:creationId xmlns:a16="http://schemas.microsoft.com/office/drawing/2014/main" id="{B0A49B52-DADE-6A08-214C-7F8C58D649BE}"/>
              </a:ext>
            </a:extLst>
          </p:cNvPr>
          <p:cNvSpPr txBox="1">
            <a:spLocks/>
          </p:cNvSpPr>
          <p:nvPr/>
        </p:nvSpPr>
        <p:spPr>
          <a:xfrm>
            <a:off x="624416" y="4999191"/>
            <a:ext cx="10926879" cy="296214"/>
          </a:xfrm>
          <a:prstGeom prst="rect">
            <a:avLst/>
          </a:prstGeom>
        </p:spPr>
        <p:txBody>
          <a:bodyPr vert="horz" lIns="0" tIns="0" rIns="0" bIns="0" rtlCol="0" anchor="t">
            <a:normAutofit/>
          </a:bodyPr>
          <a:lstStyle>
            <a:lvl1pPr marL="266700" indent="-266700" algn="l" defTabSz="914400" rtl="0" eaLnBrk="1" latinLnBrk="0" hangingPunct="1">
              <a:lnSpc>
                <a:spcPct val="90000"/>
              </a:lnSpc>
              <a:spcBef>
                <a:spcPts val="1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623888" indent="-2667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898525" indent="-274638"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1163638" indent="-265113"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1438275" indent="-274638"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Wingdings" pitchFamily="2" charset="2"/>
              <a:buChar char="§"/>
              <a:defRPr sz="1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latin typeface="Arial"/>
                <a:cs typeface="Arial"/>
                <a:hlinkClick r:id="rId10" action="ppaction://hlinksldjump"/>
              </a:rPr>
              <a:t>Illustra</a:t>
            </a:r>
            <a:endParaRPr lang="en-US" dirty="0">
              <a:latin typeface="Arial"/>
              <a:cs typeface="Arial"/>
            </a:endParaRPr>
          </a:p>
        </p:txBody>
      </p:sp>
    </p:spTree>
    <p:extLst>
      <p:ext uri="{BB962C8B-B14F-4D97-AF65-F5344CB8AC3E}">
        <p14:creationId xmlns:p14="http://schemas.microsoft.com/office/powerpoint/2010/main" val="17581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F2B2-8A6E-4A3C-A82A-778D9210CBFF}"/>
              </a:ext>
            </a:extLst>
          </p:cNvPr>
          <p:cNvSpPr>
            <a:spLocks noGrp="1"/>
          </p:cNvSpPr>
          <p:nvPr>
            <p:ph type="title"/>
          </p:nvPr>
        </p:nvSpPr>
        <p:spPr>
          <a:xfrm>
            <a:off x="624418" y="188913"/>
            <a:ext cx="9654116" cy="792162"/>
          </a:xfrm>
        </p:spPr>
        <p:txBody>
          <a:bodyPr wrap="square" anchor="b">
            <a:normAutofit/>
          </a:bodyPr>
          <a:lstStyle/>
          <a:p>
            <a:r>
              <a:rPr lang="en-US" dirty="0">
                <a:latin typeface="Arial"/>
                <a:cs typeface="Arial"/>
              </a:rPr>
              <a:t>Enhancements &amp; Life Cycle Changes</a:t>
            </a:r>
            <a:endParaRPr lang="en-US" dirty="0"/>
          </a:p>
        </p:txBody>
      </p:sp>
      <p:sp>
        <p:nvSpPr>
          <p:cNvPr id="3" name="Footer Placeholder 2">
            <a:extLst>
              <a:ext uri="{FF2B5EF4-FFF2-40B4-BE49-F238E27FC236}">
                <a16:creationId xmlns:a16="http://schemas.microsoft.com/office/drawing/2014/main" id="{7426892B-D23B-4FB5-ADFC-0C19835E6ED6}"/>
              </a:ext>
            </a:extLst>
          </p:cNvPr>
          <p:cNvSpPr>
            <a:spLocks noGrp="1"/>
          </p:cNvSpPr>
          <p:nvPr>
            <p:ph type="ftr" sz="quarter" idx="10"/>
          </p:nvPr>
        </p:nvSpPr>
        <p:spPr>
          <a:xfrm>
            <a:off x="1607537" y="6475257"/>
            <a:ext cx="7708249" cy="246218"/>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6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exacqVision</a:t>
            </a:r>
            <a:r>
              <a:rPr kumimoji="0" lang="en-GB"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Technical Support Training</a:t>
            </a:r>
          </a:p>
        </p:txBody>
      </p:sp>
      <p:sp>
        <p:nvSpPr>
          <p:cNvPr id="12" name="Text Placeholder 11">
            <a:extLst>
              <a:ext uri="{FF2B5EF4-FFF2-40B4-BE49-F238E27FC236}">
                <a16:creationId xmlns:a16="http://schemas.microsoft.com/office/drawing/2014/main" id="{16304467-2890-46FD-9D5B-51144F438223}"/>
              </a:ext>
            </a:extLst>
          </p:cNvPr>
          <p:cNvSpPr>
            <a:spLocks noGrp="1"/>
          </p:cNvSpPr>
          <p:nvPr>
            <p:ph type="body" sz="quarter" idx="11"/>
          </p:nvPr>
        </p:nvSpPr>
        <p:spPr>
          <a:xfrm>
            <a:off x="624419" y="1349829"/>
            <a:ext cx="10013530" cy="4400582"/>
          </a:xfrm>
        </p:spPr>
        <p:txBody>
          <a:bodyPr/>
          <a:lstStyle/>
          <a:p>
            <a:r>
              <a:rPr lang="en-US" dirty="0"/>
              <a:t>New AI Object Classes</a:t>
            </a:r>
          </a:p>
          <a:p>
            <a:pPr lvl="1">
              <a:buClr>
                <a:srgbClr val="00B050"/>
              </a:buClr>
              <a:buFont typeface="Wingdings" panose="05000000000000000000" pitchFamily="2" charset="2"/>
              <a:buChar char="ü"/>
            </a:pPr>
            <a:r>
              <a:rPr lang="en-US" dirty="0"/>
              <a:t>Trolley (Shopping Cart)</a:t>
            </a:r>
          </a:p>
          <a:p>
            <a:pPr lvl="1">
              <a:buClr>
                <a:srgbClr val="00B050"/>
              </a:buClr>
              <a:buFont typeface="Wingdings" panose="05000000000000000000" pitchFamily="2" charset="2"/>
              <a:buChar char="ü"/>
            </a:pPr>
            <a:r>
              <a:rPr lang="en-US" dirty="0"/>
              <a:t>Backpack</a:t>
            </a:r>
          </a:p>
          <a:p>
            <a:pPr lvl="1">
              <a:buClr>
                <a:srgbClr val="00B050"/>
              </a:buClr>
              <a:buFont typeface="Wingdings" panose="05000000000000000000" pitchFamily="2" charset="2"/>
              <a:buChar char="ü"/>
            </a:pPr>
            <a:r>
              <a:rPr lang="en-US" dirty="0"/>
              <a:t>Handbag</a:t>
            </a:r>
          </a:p>
          <a:p>
            <a:pPr lvl="1">
              <a:buClr>
                <a:srgbClr val="00B050"/>
              </a:buClr>
              <a:buFont typeface="Wingdings" panose="05000000000000000000" pitchFamily="2" charset="2"/>
              <a:buChar char="ü"/>
            </a:pPr>
            <a:r>
              <a:rPr lang="en-US" dirty="0"/>
              <a:t>Suitcase</a:t>
            </a:r>
          </a:p>
          <a:p>
            <a:r>
              <a:rPr lang="en-US" dirty="0"/>
              <a:t>Enhanced Face Detection</a:t>
            </a:r>
          </a:p>
          <a:p>
            <a:r>
              <a:rPr lang="en-US" dirty="0"/>
              <a:t>Final Color enhances forensic search on color</a:t>
            </a:r>
          </a:p>
          <a:p>
            <a:endParaRPr lang="en-US" dirty="0"/>
          </a:p>
          <a:p>
            <a:pPr marL="0" indent="0">
              <a:buNone/>
            </a:pPr>
            <a:endParaRPr lang="en-US" dirty="0"/>
          </a:p>
        </p:txBody>
      </p:sp>
      <p:pic>
        <p:nvPicPr>
          <p:cNvPr id="4" name="Graphic 3">
            <a:extLst>
              <a:ext uri="{FF2B5EF4-FFF2-40B4-BE49-F238E27FC236}">
                <a16:creationId xmlns:a16="http://schemas.microsoft.com/office/drawing/2014/main" id="{2DFC3126-320C-676A-F0D3-413932EF83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06840" y="320333"/>
            <a:ext cx="660742" cy="660742"/>
          </a:xfrm>
          <a:prstGeom prst="rect">
            <a:avLst/>
          </a:prstGeom>
        </p:spPr>
      </p:pic>
    </p:spTree>
    <p:extLst>
      <p:ext uri="{BB962C8B-B14F-4D97-AF65-F5344CB8AC3E}">
        <p14:creationId xmlns:p14="http://schemas.microsoft.com/office/powerpoint/2010/main" val="274739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EE56E-0A9D-4570-8D59-B4FDE78C1436}"/>
              </a:ext>
            </a:extLst>
          </p:cNvPr>
          <p:cNvSpPr>
            <a:spLocks noGrp="1"/>
          </p:cNvSpPr>
          <p:nvPr>
            <p:ph type="title"/>
          </p:nvPr>
        </p:nvSpPr>
        <p:spPr/>
        <p:txBody>
          <a:bodyPr/>
          <a:lstStyle/>
          <a:p>
            <a:r>
              <a:rPr lang="en-US" dirty="0"/>
              <a:t>Questions</a:t>
            </a:r>
          </a:p>
        </p:txBody>
      </p:sp>
      <p:sp>
        <p:nvSpPr>
          <p:cNvPr id="3" name="Footer Placeholder 2">
            <a:extLst>
              <a:ext uri="{FF2B5EF4-FFF2-40B4-BE49-F238E27FC236}">
                <a16:creationId xmlns:a16="http://schemas.microsoft.com/office/drawing/2014/main" id="{5EF8DCE6-BC7C-49A7-ACAA-07EF1A4E81E2}"/>
              </a:ext>
            </a:extLst>
          </p:cNvPr>
          <p:cNvSpPr>
            <a:spLocks noGrp="1"/>
          </p:cNvSpPr>
          <p:nvPr>
            <p:ph type="ftr" sz="quarter" idx="10"/>
          </p:nvPr>
        </p:nvSpPr>
        <p:spPr/>
        <p:txBody>
          <a:bodyPr/>
          <a:lstStyle/>
          <a:p>
            <a:r>
              <a:rPr lang="en-GB" err="1"/>
              <a:t>exacqVision</a:t>
            </a:r>
            <a:r>
              <a:rPr lang="en-GB"/>
              <a:t> Technical Support Training</a:t>
            </a:r>
          </a:p>
        </p:txBody>
      </p:sp>
      <p:pic>
        <p:nvPicPr>
          <p:cNvPr id="8" name="Picture 7">
            <a:extLst>
              <a:ext uri="{FF2B5EF4-FFF2-40B4-BE49-F238E27FC236}">
                <a16:creationId xmlns:a16="http://schemas.microsoft.com/office/drawing/2014/main" id="{09163F05-03FC-42F1-B03E-0B2830C71405}"/>
              </a:ext>
            </a:extLst>
          </p:cNvPr>
          <p:cNvPicPr>
            <a:picLocks noChangeAspect="1"/>
          </p:cNvPicPr>
          <p:nvPr/>
        </p:nvPicPr>
        <p:blipFill>
          <a:blip r:embed="rId2"/>
          <a:stretch>
            <a:fillRect/>
          </a:stretch>
        </p:blipFill>
        <p:spPr>
          <a:xfrm>
            <a:off x="1049628" y="1517472"/>
            <a:ext cx="10092744" cy="4205310"/>
          </a:xfrm>
          <a:prstGeom prst="rect">
            <a:avLst/>
          </a:prstGeom>
        </p:spPr>
      </p:pic>
    </p:spTree>
    <p:extLst>
      <p:ext uri="{BB962C8B-B14F-4D97-AF65-F5344CB8AC3E}">
        <p14:creationId xmlns:p14="http://schemas.microsoft.com/office/powerpoint/2010/main" val="60865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513F-C48C-4A62-ABB1-17AA731CC1E5}"/>
              </a:ext>
            </a:extLst>
          </p:cNvPr>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422050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23D23A9-AEBC-429A-AB03-10682715759C}"/>
              </a:ext>
            </a:extLst>
          </p:cNvPr>
          <p:cNvSpPr/>
          <p:nvPr/>
        </p:nvSpPr>
        <p:spPr>
          <a:xfrm>
            <a:off x="624418" y="1225420"/>
            <a:ext cx="10955285" cy="483325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v</a:t>
            </a:r>
          </a:p>
        </p:txBody>
      </p:sp>
      <p:sp>
        <p:nvSpPr>
          <p:cNvPr id="2" name="Title 1">
            <a:extLst>
              <a:ext uri="{FF2B5EF4-FFF2-40B4-BE49-F238E27FC236}">
                <a16:creationId xmlns:a16="http://schemas.microsoft.com/office/drawing/2014/main" id="{0C57749C-CFFF-41DF-A9DA-D01CF126E70A}"/>
              </a:ext>
            </a:extLst>
          </p:cNvPr>
          <p:cNvSpPr>
            <a:spLocks noGrp="1"/>
          </p:cNvSpPr>
          <p:nvPr>
            <p:ph type="title"/>
          </p:nvPr>
        </p:nvSpPr>
        <p:spPr/>
        <p:txBody>
          <a:bodyPr/>
          <a:lstStyle/>
          <a:p>
            <a:r>
              <a:rPr lang="en-US" dirty="0"/>
              <a:t>Illustra Cameras – On-Board EDGE AI Today</a:t>
            </a:r>
          </a:p>
        </p:txBody>
      </p:sp>
      <p:sp>
        <p:nvSpPr>
          <p:cNvPr id="61" name="TextBox 90">
            <a:extLst>
              <a:ext uri="{FF2B5EF4-FFF2-40B4-BE49-F238E27FC236}">
                <a16:creationId xmlns:a16="http://schemas.microsoft.com/office/drawing/2014/main" id="{F5773180-5A1D-47C1-8F6E-77D52523FD7E}"/>
              </a:ext>
            </a:extLst>
          </p:cNvPr>
          <p:cNvSpPr txBox="1"/>
          <p:nvPr/>
        </p:nvSpPr>
        <p:spPr>
          <a:xfrm>
            <a:off x="1916089" y="5609060"/>
            <a:ext cx="2237620" cy="261610"/>
          </a:xfrm>
          <a:prstGeom prst="rect">
            <a:avLst/>
          </a:prstGeom>
          <a:noFill/>
          <a:ln>
            <a:noFill/>
          </a:ln>
          <a:effectLst>
            <a:outerShdw blurRad="50800" dist="38100" dir="2700000" algn="tl" rotWithShape="0">
              <a:schemeClr val="bg1">
                <a:lumMod val="95000"/>
                <a:alpha val="40000"/>
              </a:schemeClr>
            </a:outerShdw>
          </a:effectLst>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100" b="0" i="0" u="none" strike="noStrike" cap="none" spc="0" normalizeH="0" baseline="0">
                <a:ln>
                  <a:noFill/>
                </a:ln>
                <a:solidFill>
                  <a:schemeClr val="bg1"/>
                </a:solidFill>
                <a:effectLst/>
                <a:uLnTx/>
                <a:uFillTx/>
                <a:latin typeface="MaureaJciLfML-Medium" panose="02000603040000020004"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MaureaJciLfML-Medium" panose="02000603040000020004" pitchFamily="50" charset="0"/>
                <a:ea typeface="+mn-ea"/>
                <a:cs typeface="+mn-cs"/>
              </a:rPr>
              <a:t>Flex</a:t>
            </a:r>
            <a:r>
              <a:rPr kumimoji="0" lang="en-US" sz="11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mn-cs"/>
              </a:rPr>
              <a:t> Mini Dome - 2, 4 &amp; 8 MP</a:t>
            </a:r>
          </a:p>
        </p:txBody>
      </p:sp>
      <p:sp>
        <p:nvSpPr>
          <p:cNvPr id="64" name="TextBox 90">
            <a:extLst>
              <a:ext uri="{FF2B5EF4-FFF2-40B4-BE49-F238E27FC236}">
                <a16:creationId xmlns:a16="http://schemas.microsoft.com/office/drawing/2014/main" id="{17239A48-B169-41DF-A08B-C1AD46292E5A}"/>
              </a:ext>
            </a:extLst>
          </p:cNvPr>
          <p:cNvSpPr txBox="1"/>
          <p:nvPr/>
        </p:nvSpPr>
        <p:spPr>
          <a:xfrm>
            <a:off x="1916089" y="4511242"/>
            <a:ext cx="2237620" cy="261610"/>
          </a:xfrm>
          <a:prstGeom prst="rect">
            <a:avLst/>
          </a:prstGeom>
          <a:noFill/>
          <a:ln>
            <a:noFill/>
          </a:ln>
          <a:effectLst>
            <a:outerShdw blurRad="50800" dist="38100" dir="2700000" algn="tl" rotWithShape="0">
              <a:schemeClr val="bg1">
                <a:lumMod val="95000"/>
                <a:alpha val="40000"/>
              </a:schemeClr>
            </a:outerShdw>
          </a:effectLst>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100" b="0" i="0" u="none" strike="noStrike" cap="none" spc="0" normalizeH="0" baseline="0">
                <a:ln>
                  <a:noFill/>
                </a:ln>
                <a:solidFill>
                  <a:schemeClr val="bg1"/>
                </a:solidFill>
                <a:effectLst/>
                <a:uLnTx/>
                <a:uFillTx/>
                <a:latin typeface="MaureaJciLfML-Medium" panose="02000603040000020004"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2">
                    <a:lumMod val="60000"/>
                    <a:lumOff val="40000"/>
                  </a:schemeClr>
                </a:solidFill>
                <a:effectLst/>
                <a:uLnTx/>
                <a:uFillTx/>
                <a:latin typeface="MaureaJciLfML-Medium" panose="02000603040000020004" pitchFamily="50" charset="0"/>
                <a:ea typeface="+mn-ea"/>
                <a:cs typeface="+mn-cs"/>
              </a:rPr>
              <a:t>Pro</a:t>
            </a:r>
            <a:r>
              <a:rPr kumimoji="0" lang="en-US" sz="11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mn-cs"/>
              </a:rPr>
              <a:t> Mini Dome - 2, 4 &amp; 8 MP</a:t>
            </a:r>
          </a:p>
        </p:txBody>
      </p:sp>
      <p:sp>
        <p:nvSpPr>
          <p:cNvPr id="65" name="TextBox 90">
            <a:extLst>
              <a:ext uri="{FF2B5EF4-FFF2-40B4-BE49-F238E27FC236}">
                <a16:creationId xmlns:a16="http://schemas.microsoft.com/office/drawing/2014/main" id="{72B8C969-73BB-4580-B2E1-E6477A1C123A}"/>
              </a:ext>
            </a:extLst>
          </p:cNvPr>
          <p:cNvSpPr txBox="1"/>
          <p:nvPr/>
        </p:nvSpPr>
        <p:spPr>
          <a:xfrm>
            <a:off x="1916088" y="3358370"/>
            <a:ext cx="2237621" cy="261610"/>
          </a:xfrm>
          <a:prstGeom prst="rect">
            <a:avLst/>
          </a:prstGeom>
          <a:noFill/>
          <a:ln>
            <a:noFill/>
          </a:ln>
          <a:effectLst>
            <a:outerShdw blurRad="50800" dist="38100" dir="2700000" algn="tl" rotWithShape="0">
              <a:schemeClr val="bg1">
                <a:lumMod val="95000"/>
                <a:alpha val="40000"/>
              </a:schemeClr>
            </a:outerShdw>
          </a:effectLst>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100" b="0" i="0" u="none" strike="noStrike" cap="none" spc="0" normalizeH="0" baseline="0">
                <a:ln>
                  <a:noFill/>
                </a:ln>
                <a:solidFill>
                  <a:schemeClr val="bg1"/>
                </a:solidFill>
                <a:effectLst/>
                <a:uLnTx/>
                <a:uFillTx/>
                <a:latin typeface="MaureaJciLfML-Medium" panose="02000603040000020004"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2">
                    <a:lumMod val="60000"/>
                    <a:lumOff val="40000"/>
                  </a:schemeClr>
                </a:solidFill>
                <a:effectLst/>
                <a:uLnTx/>
                <a:uFillTx/>
                <a:latin typeface="MaureaJciLfML-Medium" panose="02000603040000020004" pitchFamily="50" charset="0"/>
                <a:ea typeface="+mn-ea"/>
                <a:cs typeface="+mn-cs"/>
              </a:rPr>
              <a:t>Pro</a:t>
            </a:r>
            <a:r>
              <a:rPr kumimoji="0" lang="en-US" sz="11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mn-cs"/>
              </a:rPr>
              <a:t> Multi-Sensor – 20 &amp; 32 MP</a:t>
            </a:r>
          </a:p>
        </p:txBody>
      </p:sp>
      <p:sp>
        <p:nvSpPr>
          <p:cNvPr id="66" name="TextBox 90">
            <a:extLst>
              <a:ext uri="{FF2B5EF4-FFF2-40B4-BE49-F238E27FC236}">
                <a16:creationId xmlns:a16="http://schemas.microsoft.com/office/drawing/2014/main" id="{F9140C76-0618-4BB7-9AF2-79FFE9A9CC69}"/>
              </a:ext>
            </a:extLst>
          </p:cNvPr>
          <p:cNvSpPr txBox="1"/>
          <p:nvPr/>
        </p:nvSpPr>
        <p:spPr>
          <a:xfrm>
            <a:off x="1916087" y="2154841"/>
            <a:ext cx="2916362" cy="261610"/>
          </a:xfrm>
          <a:prstGeom prst="rect">
            <a:avLst/>
          </a:prstGeom>
          <a:noFill/>
          <a:ln>
            <a:noFill/>
          </a:ln>
          <a:effectLst>
            <a:outerShdw blurRad="50800" dist="38100" dir="2700000" algn="tl" rotWithShape="0">
              <a:schemeClr val="bg1">
                <a:lumMod val="95000"/>
                <a:alpha val="40000"/>
              </a:schemeClr>
            </a:outerShdw>
          </a:effectLst>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1100" b="0" i="0" u="none" strike="noStrike" cap="none" spc="0" normalizeH="0" baseline="0">
                <a:ln>
                  <a:noFill/>
                </a:ln>
                <a:solidFill>
                  <a:srgbClr val="000000"/>
                </a:solidFill>
                <a:effectLst/>
                <a:uLnTx/>
                <a:uFillTx/>
                <a:latin typeface="MaureaJciLfML-Medium" panose="02000603040000020004" pitchFamily="5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chemeClr val="accent2">
                    <a:lumMod val="60000"/>
                    <a:lumOff val="40000"/>
                  </a:schemeClr>
                </a:solidFill>
                <a:effectLst/>
                <a:uLnTx/>
                <a:uFillTx/>
                <a:latin typeface="MaureaJciLfML-Medium" panose="02000603040000020004" pitchFamily="50" charset="0"/>
                <a:ea typeface="+mn-ea"/>
                <a:cs typeface="+mn-cs"/>
              </a:rPr>
              <a:t>Pro</a:t>
            </a:r>
            <a:r>
              <a:rPr kumimoji="0" lang="en-US" sz="1100" b="0" i="0" u="none" strike="noStrike" kern="1200" cap="none" spc="0" normalizeH="0" baseline="0" noProof="0" dirty="0">
                <a:ln>
                  <a:noFill/>
                </a:ln>
                <a:solidFill>
                  <a:srgbClr val="FFFFFF"/>
                </a:solidFill>
                <a:effectLst/>
                <a:uLnTx/>
                <a:uFillTx/>
                <a:latin typeface="MaureaJciLfML-Medium" panose="02000603040000020004" pitchFamily="50" charset="0"/>
                <a:ea typeface="+mn-ea"/>
                <a:cs typeface="+mn-cs"/>
              </a:rPr>
              <a:t> Pan Tilt Zoom – 2 &amp; 8 MP</a:t>
            </a:r>
          </a:p>
        </p:txBody>
      </p:sp>
      <p:graphicFrame>
        <p:nvGraphicFramePr>
          <p:cNvPr id="5" name="Table 5">
            <a:extLst>
              <a:ext uri="{FF2B5EF4-FFF2-40B4-BE49-F238E27FC236}">
                <a16:creationId xmlns:a16="http://schemas.microsoft.com/office/drawing/2014/main" id="{5DBBCEE2-2D50-4F9F-8DCB-AE755C087064}"/>
              </a:ext>
            </a:extLst>
          </p:cNvPr>
          <p:cNvGraphicFramePr>
            <a:graphicFrameLocks noGrp="1"/>
          </p:cNvGraphicFramePr>
          <p:nvPr>
            <p:extLst>
              <p:ext uri="{D42A27DB-BD31-4B8C-83A1-F6EECF244321}">
                <p14:modId xmlns:p14="http://schemas.microsoft.com/office/powerpoint/2010/main" val="3599891479"/>
              </p:ext>
            </p:extLst>
          </p:nvPr>
        </p:nvGraphicFramePr>
        <p:xfrm>
          <a:off x="4378440" y="2252694"/>
          <a:ext cx="6880759" cy="3617976"/>
        </p:xfrm>
        <a:graphic>
          <a:graphicData uri="http://schemas.openxmlformats.org/drawingml/2006/table">
            <a:tbl>
              <a:tblPr firstRow="1" bandRow="1">
                <a:effectLst>
                  <a:outerShdw blurRad="50800" dist="38100" dir="18900000" algn="bl" rotWithShape="0">
                    <a:schemeClr val="bg1">
                      <a:alpha val="40000"/>
                    </a:schemeClr>
                  </a:outerShdw>
                </a:effectLst>
                <a:tableStyleId>{5C22544A-7EE6-4342-B048-85BDC9FD1C3A}</a:tableStyleId>
              </a:tblPr>
              <a:tblGrid>
                <a:gridCol w="1268145">
                  <a:extLst>
                    <a:ext uri="{9D8B030D-6E8A-4147-A177-3AD203B41FA5}">
                      <a16:colId xmlns:a16="http://schemas.microsoft.com/office/drawing/2014/main" val="2536298685"/>
                    </a:ext>
                  </a:extLst>
                </a:gridCol>
                <a:gridCol w="2215918">
                  <a:extLst>
                    <a:ext uri="{9D8B030D-6E8A-4147-A177-3AD203B41FA5}">
                      <a16:colId xmlns:a16="http://schemas.microsoft.com/office/drawing/2014/main" val="2814275105"/>
                    </a:ext>
                  </a:extLst>
                </a:gridCol>
                <a:gridCol w="687469">
                  <a:extLst>
                    <a:ext uri="{9D8B030D-6E8A-4147-A177-3AD203B41FA5}">
                      <a16:colId xmlns:a16="http://schemas.microsoft.com/office/drawing/2014/main" val="3419936402"/>
                    </a:ext>
                  </a:extLst>
                </a:gridCol>
                <a:gridCol w="707492">
                  <a:extLst>
                    <a:ext uri="{9D8B030D-6E8A-4147-A177-3AD203B41FA5}">
                      <a16:colId xmlns:a16="http://schemas.microsoft.com/office/drawing/2014/main" val="2864476056"/>
                    </a:ext>
                  </a:extLst>
                </a:gridCol>
                <a:gridCol w="654096">
                  <a:extLst>
                    <a:ext uri="{9D8B030D-6E8A-4147-A177-3AD203B41FA5}">
                      <a16:colId xmlns:a16="http://schemas.microsoft.com/office/drawing/2014/main" val="3934929738"/>
                    </a:ext>
                  </a:extLst>
                </a:gridCol>
                <a:gridCol w="734190">
                  <a:extLst>
                    <a:ext uri="{9D8B030D-6E8A-4147-A177-3AD203B41FA5}">
                      <a16:colId xmlns:a16="http://schemas.microsoft.com/office/drawing/2014/main" val="734695704"/>
                    </a:ext>
                  </a:extLst>
                </a:gridCol>
                <a:gridCol w="613449">
                  <a:extLst>
                    <a:ext uri="{9D8B030D-6E8A-4147-A177-3AD203B41FA5}">
                      <a16:colId xmlns:a16="http://schemas.microsoft.com/office/drawing/2014/main" val="1701829997"/>
                    </a:ext>
                  </a:extLst>
                </a:gridCol>
              </a:tblGrid>
              <a:tr h="370840">
                <a:tc>
                  <a:txBody>
                    <a:bodyPr/>
                    <a:lstStyle/>
                    <a:p>
                      <a:pPr algn="r"/>
                      <a:r>
                        <a:rPr lang="en-US" sz="1200" dirty="0"/>
                        <a:t>Object Detection Types/Rules</a:t>
                      </a:r>
                    </a:p>
                  </a:txBody>
                  <a:tcPr/>
                </a:tc>
                <a:tc>
                  <a:txBody>
                    <a:bodyPr/>
                    <a:lstStyle/>
                    <a:p>
                      <a:pPr algn="r"/>
                      <a:r>
                        <a:rPr lang="en-US" sz="1200" dirty="0"/>
                        <a:t>Object Classifications</a:t>
                      </a:r>
                    </a:p>
                  </a:txBody>
                  <a:tcPr/>
                </a:tc>
                <a:tc>
                  <a:txBody>
                    <a:bodyPr/>
                    <a:lstStyle/>
                    <a:p>
                      <a:pPr algn="r"/>
                      <a:r>
                        <a:rPr lang="en-US" sz="1200" dirty="0">
                          <a:solidFill>
                            <a:schemeClr val="bg1"/>
                          </a:solidFill>
                        </a:rPr>
                        <a:t>Internal</a:t>
                      </a:r>
                      <a:r>
                        <a:rPr lang="en-US" sz="1200" dirty="0">
                          <a:solidFill>
                            <a:srgbClr val="FFFF00"/>
                          </a:solidFill>
                        </a:rPr>
                        <a:t> </a:t>
                      </a:r>
                      <a:r>
                        <a:rPr lang="en-US" sz="1200" dirty="0">
                          <a:solidFill>
                            <a:schemeClr val="accent2">
                              <a:lumMod val="60000"/>
                              <a:lumOff val="40000"/>
                            </a:schemeClr>
                          </a:solidFill>
                        </a:rPr>
                        <a:t>Pro</a:t>
                      </a:r>
                      <a:r>
                        <a:rPr lang="en-US" sz="1200" dirty="0"/>
                        <a:t> G4 PTZ</a:t>
                      </a:r>
                    </a:p>
                  </a:txBody>
                  <a:tcPr/>
                </a:tc>
                <a:tc>
                  <a:txBody>
                    <a:bodyPr/>
                    <a:lstStyle/>
                    <a:p>
                      <a:pPr algn="r"/>
                      <a:r>
                        <a:rPr lang="en-US" sz="1200" dirty="0">
                          <a:solidFill>
                            <a:schemeClr val="bg1"/>
                          </a:solidFill>
                        </a:rPr>
                        <a:t>External</a:t>
                      </a:r>
                    </a:p>
                    <a:p>
                      <a:pPr algn="r"/>
                      <a:r>
                        <a:rPr lang="en-US" sz="1200" dirty="0">
                          <a:solidFill>
                            <a:schemeClr val="accent2">
                              <a:lumMod val="60000"/>
                              <a:lumOff val="40000"/>
                            </a:schemeClr>
                          </a:solidFill>
                        </a:rPr>
                        <a:t>Pro</a:t>
                      </a:r>
                      <a:r>
                        <a:rPr lang="en-US" sz="1200" dirty="0"/>
                        <a:t> G4 PTZ</a:t>
                      </a:r>
                    </a:p>
                  </a:txBody>
                  <a:tcPr/>
                </a:tc>
                <a:tc>
                  <a:txBody>
                    <a:bodyPr/>
                    <a:lstStyle/>
                    <a:p>
                      <a:pPr algn="r"/>
                      <a:r>
                        <a:rPr lang="en-US" sz="1200" dirty="0">
                          <a:solidFill>
                            <a:schemeClr val="accent2">
                              <a:lumMod val="60000"/>
                              <a:lumOff val="40000"/>
                            </a:schemeClr>
                          </a:solidFill>
                        </a:rPr>
                        <a:t>Pro</a:t>
                      </a:r>
                      <a:r>
                        <a:rPr lang="en-US" sz="1200" dirty="0"/>
                        <a:t> Multi-Sensor</a:t>
                      </a:r>
                    </a:p>
                  </a:txBody>
                  <a:tcPr/>
                </a:tc>
                <a:tc>
                  <a:txBody>
                    <a:bodyPr/>
                    <a:lstStyle/>
                    <a:p>
                      <a:pPr algn="r"/>
                      <a:r>
                        <a:rPr lang="en-US" sz="1200" dirty="0">
                          <a:solidFill>
                            <a:schemeClr val="accent2">
                              <a:lumMod val="60000"/>
                              <a:lumOff val="40000"/>
                            </a:schemeClr>
                          </a:solidFill>
                        </a:rPr>
                        <a:t>Pro</a:t>
                      </a:r>
                      <a:r>
                        <a:rPr lang="en-US" sz="1200" dirty="0"/>
                        <a:t> Mini Dome</a:t>
                      </a:r>
                    </a:p>
                  </a:txBody>
                  <a:tcPr/>
                </a:tc>
                <a:tc>
                  <a:txBody>
                    <a:bodyPr/>
                    <a:lstStyle/>
                    <a:p>
                      <a:pPr algn="r"/>
                      <a:r>
                        <a:rPr lang="en-US" sz="1200" dirty="0">
                          <a:solidFill>
                            <a:srgbClr val="FFFF00"/>
                          </a:solidFill>
                        </a:rPr>
                        <a:t>Flex</a:t>
                      </a:r>
                      <a:r>
                        <a:rPr lang="en-US" sz="1200" dirty="0"/>
                        <a:t> Mini Dome</a:t>
                      </a:r>
                    </a:p>
                  </a:txBody>
                  <a:tcPr/>
                </a:tc>
                <a:extLst>
                  <a:ext uri="{0D108BD9-81ED-4DB2-BD59-A6C34878D82A}">
                    <a16:rowId xmlns:a16="http://schemas.microsoft.com/office/drawing/2014/main" val="3590328925"/>
                  </a:ext>
                </a:extLst>
              </a:tr>
              <a:tr h="370840">
                <a:tc>
                  <a:txBody>
                    <a:bodyPr/>
                    <a:lstStyle/>
                    <a:p>
                      <a:r>
                        <a:rPr lang="en-US" sz="1200" b="1" dirty="0"/>
                        <a:t>Person</a:t>
                      </a:r>
                    </a:p>
                  </a:txBody>
                  <a:tcPr marL="27432" marR="27432" marT="27432" marB="27432" anchor="ctr"/>
                </a:tc>
                <a:tc>
                  <a:txBody>
                    <a:bodyPr/>
                    <a:lstStyle/>
                    <a:p>
                      <a:r>
                        <a:rPr lang="en-US" sz="1000" dirty="0"/>
                        <a:t>Person</a:t>
                      </a: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extLst>
                  <a:ext uri="{0D108BD9-81ED-4DB2-BD59-A6C34878D82A}">
                    <a16:rowId xmlns:a16="http://schemas.microsoft.com/office/drawing/2014/main" val="2598287752"/>
                  </a:ext>
                </a:extLst>
              </a:tr>
              <a:tr h="370840">
                <a:tc>
                  <a:txBody>
                    <a:bodyPr/>
                    <a:lstStyle/>
                    <a:p>
                      <a:r>
                        <a:rPr lang="en-US" sz="1200" b="1" dirty="0"/>
                        <a:t>Clothing Upper &amp; Lower Colors</a:t>
                      </a:r>
                    </a:p>
                  </a:txBody>
                  <a:tcPr marL="27432" marR="27432" marT="27432" marB="27432" anchor="ctr"/>
                </a:tc>
                <a:tc>
                  <a:txBody>
                    <a:bodyPr/>
                    <a:lstStyle/>
                    <a:p>
                      <a:r>
                        <a:rPr lang="en-US" sz="1000" dirty="0"/>
                        <a:t>Black, Blue, Brown, Gray, Green, Orange, Pink, Purple, Red, White &amp; Yellow</a:t>
                      </a:r>
                    </a:p>
                  </a:txBody>
                  <a:tcPr marL="27432" marR="27432" marT="27432" marB="27432" anchor="ctr"/>
                </a:tc>
                <a:tc>
                  <a:txBody>
                    <a:bodyPr/>
                    <a:lstStyle/>
                    <a:p>
                      <a:pPr algn="ct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algn="ct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algn="ct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algn="ct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algn="ct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extLst>
                  <a:ext uri="{0D108BD9-81ED-4DB2-BD59-A6C34878D82A}">
                    <a16:rowId xmlns:a16="http://schemas.microsoft.com/office/drawing/2014/main" val="2702309657"/>
                  </a:ext>
                </a:extLst>
              </a:tr>
              <a:tr h="370840">
                <a:tc>
                  <a:txBody>
                    <a:bodyPr/>
                    <a:lstStyle/>
                    <a:p>
                      <a:r>
                        <a:rPr lang="en-US" sz="1200" b="1" dirty="0"/>
                        <a:t>Vehicles</a:t>
                      </a:r>
                    </a:p>
                  </a:txBody>
                  <a:tcPr marL="27432" marR="27432" marT="27432" marB="27432" anchor="ctr"/>
                </a:tc>
                <a:tc>
                  <a:txBody>
                    <a:bodyPr/>
                    <a:lstStyle/>
                    <a:p>
                      <a:pPr marL="0" algn="l" defTabSz="914400" rtl="0" eaLnBrk="1" latinLnBrk="0" hangingPunct="1"/>
                      <a:r>
                        <a:rPr lang="en-GB" sz="1000" kern="1200" dirty="0">
                          <a:solidFill>
                            <a:schemeClr val="dk1"/>
                          </a:solidFill>
                          <a:latin typeface="+mn-lt"/>
                          <a:ea typeface="+mn-ea"/>
                          <a:cs typeface="+mn-cs"/>
                        </a:rPr>
                        <a:t>Bicycle, Bus, Car,  Motorbike, Truck &amp; Train</a:t>
                      </a:r>
                      <a:endParaRPr lang="en-US" sz="1000" kern="1200" dirty="0">
                        <a:solidFill>
                          <a:schemeClr val="dk1"/>
                        </a:solidFill>
                        <a:latin typeface="+mn-lt"/>
                        <a:ea typeface="+mn-ea"/>
                        <a:cs typeface="+mn-cs"/>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extLst>
                  <a:ext uri="{0D108BD9-81ED-4DB2-BD59-A6C34878D82A}">
                    <a16:rowId xmlns:a16="http://schemas.microsoft.com/office/drawing/2014/main" val="1871751192"/>
                  </a:ext>
                </a:extLst>
              </a:tr>
              <a:tr h="370840">
                <a:tc>
                  <a:txBody>
                    <a:bodyPr/>
                    <a:lstStyle/>
                    <a:p>
                      <a:r>
                        <a:rPr lang="en-US" sz="1200" b="1" dirty="0"/>
                        <a:t>Vehicle Color</a:t>
                      </a:r>
                    </a:p>
                  </a:txBody>
                  <a:tcPr marL="27432" marR="27432" marT="27432" marB="27432" anchor="ctr"/>
                </a:tc>
                <a:tc>
                  <a:txBody>
                    <a:bodyPr/>
                    <a:lstStyle/>
                    <a:p>
                      <a:r>
                        <a:rPr lang="en-US" sz="1000" dirty="0"/>
                        <a:t>Black, Blue, Green, Gray, Red, White &amp; Yellow</a:t>
                      </a: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extLst>
                  <a:ext uri="{0D108BD9-81ED-4DB2-BD59-A6C34878D82A}">
                    <a16:rowId xmlns:a16="http://schemas.microsoft.com/office/drawing/2014/main" val="1028061719"/>
                  </a:ext>
                </a:extLst>
              </a:tr>
              <a:tr h="370840">
                <a:tc>
                  <a:txBody>
                    <a:bodyPr/>
                    <a:lstStyle/>
                    <a:p>
                      <a:r>
                        <a:rPr lang="en-US" sz="1200" b="1" dirty="0"/>
                        <a:t>Rules</a:t>
                      </a:r>
                    </a:p>
                  </a:txBody>
                  <a:tcPr marL="27432" marR="27432" marT="27432" marB="27432" anchor="ctr"/>
                </a:tc>
                <a:tc>
                  <a:txBody>
                    <a:bodyPr/>
                    <a:lstStyle/>
                    <a:p>
                      <a:pPr marL="0" marR="0" lvl="1" indent="0" algn="l" defTabSz="914400" rtl="0" eaLnBrk="1" fontAlgn="base" latinLnBrk="0" hangingPunct="1">
                        <a:lnSpc>
                          <a:spcPct val="100000"/>
                        </a:lnSpc>
                        <a:spcBef>
                          <a:spcPct val="0"/>
                        </a:spcBef>
                        <a:spcAft>
                          <a:spcPct val="0"/>
                        </a:spcAft>
                        <a:buClrTx/>
                        <a:buSzTx/>
                        <a:buFontTx/>
                        <a:buNone/>
                        <a:tabLst/>
                        <a:defRPr/>
                      </a:pPr>
                      <a:r>
                        <a:rPr lang="en-US" sz="1000" kern="1200" noProof="0" dirty="0">
                          <a:solidFill>
                            <a:schemeClr val="dk1"/>
                          </a:solidFill>
                          <a:latin typeface="+mn-lt"/>
                          <a:ea typeface="+mn-ea"/>
                          <a:cs typeface="+mn-cs"/>
                        </a:rPr>
                        <a:t>Linger, Dwell, Perimeter, Object, Detection</a:t>
                      </a:r>
                    </a:p>
                    <a:p>
                      <a:pPr marL="0" marR="0" lvl="1" indent="0" algn="l" defTabSz="914400" rtl="0" eaLnBrk="1" fontAlgn="base" latinLnBrk="0" hangingPunct="1">
                        <a:lnSpc>
                          <a:spcPct val="100000"/>
                        </a:lnSpc>
                        <a:spcBef>
                          <a:spcPct val="0"/>
                        </a:spcBef>
                        <a:spcAft>
                          <a:spcPct val="0"/>
                        </a:spcAft>
                        <a:buClrTx/>
                        <a:buSzTx/>
                        <a:buFontTx/>
                        <a:buNone/>
                        <a:tabLst/>
                        <a:defRPr/>
                      </a:pPr>
                      <a:r>
                        <a:rPr lang="en-US" sz="1000" kern="1200" noProof="0" dirty="0">
                          <a:solidFill>
                            <a:schemeClr val="dk1"/>
                          </a:solidFill>
                          <a:latin typeface="+mn-lt"/>
                          <a:ea typeface="+mn-ea"/>
                          <a:cs typeface="+mn-cs"/>
                        </a:rPr>
                        <a:t>Abandoned/Removed Objects, Direction, Entry, Exit, Crowd, Queue &amp; Areas</a:t>
                      </a:r>
                      <a:endParaRPr lang="en-US" sz="1000" dirty="0"/>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extLst>
                  <a:ext uri="{0D108BD9-81ED-4DB2-BD59-A6C34878D82A}">
                    <a16:rowId xmlns:a16="http://schemas.microsoft.com/office/drawing/2014/main" val="772491400"/>
                  </a:ext>
                </a:extLst>
              </a:tr>
              <a:tr h="321656">
                <a:tc>
                  <a:txBody>
                    <a:bodyPr/>
                    <a:lstStyle/>
                    <a:p>
                      <a:r>
                        <a:rPr lang="en-US" sz="1200" b="1" dirty="0"/>
                        <a:t>Tamper</a:t>
                      </a:r>
                    </a:p>
                  </a:txBody>
                  <a:tcPr marL="27432" marR="27432" marT="27432" marB="27432" anchor="ctr"/>
                </a:tc>
                <a:tc>
                  <a:txBody>
                    <a:bodyPr/>
                    <a:lstStyle/>
                    <a:p>
                      <a:r>
                        <a:rPr lang="en-US" sz="1000" dirty="0"/>
                        <a:t>Blur &amp; Brightness</a:t>
                      </a: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B050"/>
                          </a:solidFill>
                          <a:sym typeface="Wingdings" panose="05000000000000000000" pitchFamily="2" charset="2"/>
                        </a:rPr>
                        <a:t></a:t>
                      </a:r>
                      <a:endParaRPr lang="en-US" sz="2000" dirty="0">
                        <a:solidFill>
                          <a:srgbClr val="00B050"/>
                        </a:solidFill>
                      </a:endParaRPr>
                    </a:p>
                  </a:txBody>
                  <a:tcPr marL="27432" marR="27432" marT="27432" marB="27432" anchor="ctr"/>
                </a:tc>
                <a:extLst>
                  <a:ext uri="{0D108BD9-81ED-4DB2-BD59-A6C34878D82A}">
                    <a16:rowId xmlns:a16="http://schemas.microsoft.com/office/drawing/2014/main" val="3019935944"/>
                  </a:ext>
                </a:extLst>
              </a:tr>
              <a:tr h="321656">
                <a:tc>
                  <a:txBody>
                    <a:bodyPr/>
                    <a:lstStyle/>
                    <a:p>
                      <a:r>
                        <a:rPr lang="en-US" sz="1200" b="1" dirty="0"/>
                        <a:t>Person Re-ID</a:t>
                      </a:r>
                    </a:p>
                  </a:txBody>
                  <a:tcPr marL="27432" marR="27432" marT="27432" marB="27432" anchor="ctr"/>
                </a:tc>
                <a:tc>
                  <a:txBody>
                    <a:bodyPr/>
                    <a:lstStyle/>
                    <a:p>
                      <a:r>
                        <a:rPr lang="en-US" sz="1000" dirty="0">
                          <a:solidFill>
                            <a:schemeClr val="tx1"/>
                          </a:solidFill>
                        </a:rPr>
                        <a:t>Person Characteristics Search</a:t>
                      </a: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rgbClr val="00B050"/>
                          </a:solidFill>
                          <a:sym typeface="Wingdings" panose="05000000000000000000" pitchFamily="2" charset="2"/>
                        </a:rPr>
                        <a:t>Full Edge Processing &amp; Partial</a:t>
                      </a:r>
                      <a:endParaRPr lang="en-US" sz="800" dirty="0">
                        <a:solidFill>
                          <a:srgbClr val="00B050"/>
                        </a:solidFill>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B050"/>
                          </a:solidFill>
                          <a:effectLst/>
                          <a:uLnTx/>
                          <a:uFillTx/>
                          <a:latin typeface="Calibri" panose="020F0502020204030204"/>
                          <a:ea typeface="+mn-ea"/>
                          <a:cs typeface="+mn-cs"/>
                          <a:sym typeface="Wingdings" panose="05000000000000000000" pitchFamily="2" charset="2"/>
                        </a:rPr>
                        <a:t>Full Edge Processing &amp; Partial</a:t>
                      </a:r>
                      <a:endParaRPr kumimoji="0" lang="en-US" sz="800" b="0" i="0" u="none" strike="noStrike" kern="1200" cap="none" spc="0" normalizeH="0" baseline="0" noProof="0" dirty="0">
                        <a:ln>
                          <a:noFill/>
                        </a:ln>
                        <a:solidFill>
                          <a:srgbClr val="00B050"/>
                        </a:solidFill>
                        <a:effectLst/>
                        <a:uLnTx/>
                        <a:uFillTx/>
                        <a:latin typeface="Calibri" panose="020F0502020204030204"/>
                        <a:ea typeface="+mn-ea"/>
                        <a:cs typeface="+mn-cs"/>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B050"/>
                          </a:solidFill>
                          <a:effectLst/>
                          <a:uLnTx/>
                          <a:uFillTx/>
                          <a:latin typeface="Calibri" panose="020F0502020204030204"/>
                          <a:ea typeface="+mn-ea"/>
                          <a:cs typeface="+mn-cs"/>
                          <a:sym typeface="Wingdings" panose="05000000000000000000" pitchFamily="2" charset="2"/>
                        </a:rPr>
                        <a:t>Full Edge Processing &amp; Partial</a:t>
                      </a:r>
                      <a:endParaRPr kumimoji="0" lang="en-US" sz="800" b="0" i="0" u="none" strike="noStrike" kern="1200" cap="none" spc="0" normalizeH="0" baseline="0" noProof="0" dirty="0">
                        <a:ln>
                          <a:noFill/>
                        </a:ln>
                        <a:solidFill>
                          <a:srgbClr val="00B050"/>
                        </a:solidFill>
                        <a:effectLst/>
                        <a:uLnTx/>
                        <a:uFillTx/>
                        <a:latin typeface="Calibri" panose="020F0502020204030204"/>
                        <a:ea typeface="+mn-ea"/>
                        <a:cs typeface="+mn-cs"/>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B050"/>
                          </a:solidFill>
                          <a:effectLst/>
                          <a:uLnTx/>
                          <a:uFillTx/>
                          <a:latin typeface="Calibri" panose="020F0502020204030204"/>
                          <a:ea typeface="+mn-ea"/>
                          <a:cs typeface="+mn-cs"/>
                          <a:sym typeface="Wingdings" panose="05000000000000000000" pitchFamily="2" charset="2"/>
                        </a:rPr>
                        <a:t>Full Edge Processing &amp; Partial</a:t>
                      </a:r>
                      <a:endParaRPr kumimoji="0" lang="en-US" sz="800" b="0" i="0" u="none" strike="noStrike" kern="1200" cap="none" spc="0" normalizeH="0" baseline="0" noProof="0" dirty="0">
                        <a:ln>
                          <a:noFill/>
                        </a:ln>
                        <a:solidFill>
                          <a:srgbClr val="00B050"/>
                        </a:solidFill>
                        <a:effectLst/>
                        <a:uLnTx/>
                        <a:uFillTx/>
                        <a:latin typeface="Calibri" panose="020F0502020204030204"/>
                        <a:ea typeface="+mn-ea"/>
                        <a:cs typeface="+mn-cs"/>
                      </a:endParaRPr>
                    </a:p>
                  </a:txBody>
                  <a:tcPr marL="27432" marR="27432" marT="27432" marB="27432"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B050"/>
                          </a:solidFill>
                          <a:effectLst/>
                          <a:uLnTx/>
                          <a:uFillTx/>
                          <a:latin typeface="Calibri" panose="020F0502020204030204"/>
                          <a:ea typeface="+mn-ea"/>
                          <a:cs typeface="+mn-cs"/>
                          <a:sym typeface="Wingdings" panose="05000000000000000000" pitchFamily="2" charset="2"/>
                        </a:rPr>
                        <a:t>Partial Edge Processing</a:t>
                      </a:r>
                      <a:endParaRPr kumimoji="0" lang="en-US" sz="800" b="0" i="0" u="none" strike="noStrike" kern="1200" cap="none" spc="0" normalizeH="0" baseline="0" noProof="0" dirty="0">
                        <a:ln>
                          <a:noFill/>
                        </a:ln>
                        <a:solidFill>
                          <a:srgbClr val="00B050"/>
                        </a:solidFill>
                        <a:effectLst/>
                        <a:uLnTx/>
                        <a:uFillTx/>
                        <a:latin typeface="Calibri" panose="020F0502020204030204"/>
                        <a:ea typeface="+mn-ea"/>
                        <a:cs typeface="+mn-cs"/>
                      </a:endParaRPr>
                    </a:p>
                  </a:txBody>
                  <a:tcPr marL="27432" marR="27432" marT="27432" marB="27432" anchor="ctr"/>
                </a:tc>
                <a:extLst>
                  <a:ext uri="{0D108BD9-81ED-4DB2-BD59-A6C34878D82A}">
                    <a16:rowId xmlns:a16="http://schemas.microsoft.com/office/drawing/2014/main" val="3292064471"/>
                  </a:ext>
                </a:extLst>
              </a:tr>
            </a:tbl>
          </a:graphicData>
        </a:graphic>
      </p:graphicFrame>
      <p:grpSp>
        <p:nvGrpSpPr>
          <p:cNvPr id="3" name="Group 2">
            <a:extLst>
              <a:ext uri="{FF2B5EF4-FFF2-40B4-BE49-F238E27FC236}">
                <a16:creationId xmlns:a16="http://schemas.microsoft.com/office/drawing/2014/main" id="{7A9FAAB1-0A2A-4005-A0E3-AF497E6DB6BF}"/>
              </a:ext>
            </a:extLst>
          </p:cNvPr>
          <p:cNvGrpSpPr/>
          <p:nvPr/>
        </p:nvGrpSpPr>
        <p:grpSpPr>
          <a:xfrm>
            <a:off x="800649" y="1322077"/>
            <a:ext cx="966611" cy="4633970"/>
            <a:chOff x="710119" y="1322077"/>
            <a:chExt cx="966611" cy="4633970"/>
          </a:xfrm>
        </p:grpSpPr>
        <p:grpSp>
          <p:nvGrpSpPr>
            <p:cNvPr id="6" name="Group 5">
              <a:extLst>
                <a:ext uri="{FF2B5EF4-FFF2-40B4-BE49-F238E27FC236}">
                  <a16:creationId xmlns:a16="http://schemas.microsoft.com/office/drawing/2014/main" id="{737A0D03-B635-4B7D-8CFB-BD1DAE668ED0}"/>
                </a:ext>
              </a:extLst>
            </p:cNvPr>
            <p:cNvGrpSpPr/>
            <p:nvPr/>
          </p:nvGrpSpPr>
          <p:grpSpPr>
            <a:xfrm>
              <a:off x="710119" y="3099547"/>
              <a:ext cx="966611" cy="2856500"/>
              <a:chOff x="828514" y="3047211"/>
              <a:chExt cx="848216" cy="2506623"/>
            </a:xfrm>
          </p:grpSpPr>
          <p:pic>
            <p:nvPicPr>
              <p:cNvPr id="62" name="Picture 61" descr="A picture containing black&#10;&#10;Description automatically generated">
                <a:extLst>
                  <a:ext uri="{FF2B5EF4-FFF2-40B4-BE49-F238E27FC236}">
                    <a16:creationId xmlns:a16="http://schemas.microsoft.com/office/drawing/2014/main" id="{E070EFE5-5752-4D64-85E4-FCFFE55696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567" y="5174427"/>
                <a:ext cx="397289" cy="379407"/>
              </a:xfrm>
              <a:prstGeom prst="rect">
                <a:avLst/>
              </a:prstGeom>
            </p:spPr>
          </p:pic>
          <p:pic>
            <p:nvPicPr>
              <p:cNvPr id="63" name="Picture 62" descr="A picture containing text, light&#10;&#10;Description automatically generated">
                <a:extLst>
                  <a:ext uri="{FF2B5EF4-FFF2-40B4-BE49-F238E27FC236}">
                    <a16:creationId xmlns:a16="http://schemas.microsoft.com/office/drawing/2014/main" id="{01A3EEFA-7A13-4549-B8F7-302E7084AA4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2078"/>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4546" t="13328" r="6677" b="6662"/>
              <a:stretch/>
            </p:blipFill>
            <p:spPr>
              <a:xfrm>
                <a:off x="828514" y="3047211"/>
                <a:ext cx="848216" cy="683807"/>
              </a:xfrm>
              <a:prstGeom prst="rect">
                <a:avLst/>
              </a:prstGeom>
            </p:spPr>
          </p:pic>
          <p:pic>
            <p:nvPicPr>
              <p:cNvPr id="110" name="Picture 109" descr="A camera lens on a black background&#10;&#10;Description automatically generated with medium confidence">
                <a:extLst>
                  <a:ext uri="{FF2B5EF4-FFF2-40B4-BE49-F238E27FC236}">
                    <a16:creationId xmlns:a16="http://schemas.microsoft.com/office/drawing/2014/main" id="{F71027C6-4A8C-4720-BA87-22B856F7C46C}"/>
                  </a:ext>
                </a:extLst>
              </p:cNvPr>
              <p:cNvPicPr>
                <a:picLocks noChangeAspect="1"/>
              </p:cNvPicPr>
              <p:nvPr/>
            </p:nvPicPr>
            <p:blipFill rotWithShape="1">
              <a:blip r:embed="rId6">
                <a:extLst>
                  <a:ext uri="{28A0092B-C50C-407E-A947-70E740481C1C}">
                    <a14:useLocalDpi xmlns:a14="http://schemas.microsoft.com/office/drawing/2010/main" val="0"/>
                  </a:ext>
                </a:extLst>
              </a:blip>
              <a:srcRect l="19403" t="15961" r="19990" b="12558"/>
              <a:stretch/>
            </p:blipFill>
            <p:spPr>
              <a:xfrm>
                <a:off x="944479" y="4179961"/>
                <a:ext cx="532696" cy="444184"/>
              </a:xfrm>
              <a:prstGeom prst="rect">
                <a:avLst/>
              </a:prstGeom>
            </p:spPr>
          </p:pic>
        </p:grpSp>
        <p:pic>
          <p:nvPicPr>
            <p:cNvPr id="15" name="Picture 14">
              <a:extLst>
                <a:ext uri="{FF2B5EF4-FFF2-40B4-BE49-F238E27FC236}">
                  <a16:creationId xmlns:a16="http://schemas.microsoft.com/office/drawing/2014/main" id="{A342F101-3AEC-458B-A947-829B7BFACE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484" y="1322077"/>
              <a:ext cx="778055" cy="1489297"/>
            </a:xfrm>
            <a:prstGeom prst="rect">
              <a:avLst/>
            </a:prstGeom>
          </p:spPr>
        </p:pic>
      </p:grpSp>
    </p:spTree>
    <p:extLst>
      <p:ext uri="{BB962C8B-B14F-4D97-AF65-F5344CB8AC3E}">
        <p14:creationId xmlns:p14="http://schemas.microsoft.com/office/powerpoint/2010/main" val="203817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5D27D5E3-6362-4736-A870-815371744867}"/>
              </a:ext>
            </a:extLst>
          </p:cNvPr>
          <p:cNvSpPr/>
          <p:nvPr/>
        </p:nvSpPr>
        <p:spPr>
          <a:xfrm>
            <a:off x="624418" y="1116701"/>
            <a:ext cx="10955285" cy="497929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57749C-CFFF-41DF-A9DA-D01CF126E70A}"/>
              </a:ext>
            </a:extLst>
          </p:cNvPr>
          <p:cNvSpPr>
            <a:spLocks noGrp="1"/>
          </p:cNvSpPr>
          <p:nvPr>
            <p:ph type="title"/>
          </p:nvPr>
        </p:nvSpPr>
        <p:spPr/>
        <p:txBody>
          <a:bodyPr/>
          <a:lstStyle/>
          <a:p>
            <a:r>
              <a:rPr lang="en-US" dirty="0"/>
              <a:t>Illustra Cameras – Pixels On-Target Detection Requirements</a:t>
            </a:r>
          </a:p>
        </p:txBody>
      </p:sp>
      <p:pic>
        <p:nvPicPr>
          <p:cNvPr id="4" name="Picture 3">
            <a:extLst>
              <a:ext uri="{FF2B5EF4-FFF2-40B4-BE49-F238E27FC236}">
                <a16:creationId xmlns:a16="http://schemas.microsoft.com/office/drawing/2014/main" id="{A9CF1AFF-274D-4014-8E6D-9ECB7655B4CD}"/>
              </a:ext>
            </a:extLst>
          </p:cNvPr>
          <p:cNvPicPr>
            <a:picLocks noChangeAspect="1"/>
          </p:cNvPicPr>
          <p:nvPr/>
        </p:nvPicPr>
        <p:blipFill rotWithShape="1">
          <a:blip r:embed="rId3"/>
          <a:srcRect r="585"/>
          <a:stretch/>
        </p:blipFill>
        <p:spPr>
          <a:xfrm>
            <a:off x="5993337" y="3847439"/>
            <a:ext cx="5386384" cy="1928755"/>
          </a:xfrm>
          <a:prstGeom prst="rect">
            <a:avLst/>
          </a:prstGeom>
          <a:effectLst>
            <a:outerShdw blurRad="50800" dist="38100" dir="18900000" algn="bl" rotWithShape="0">
              <a:schemeClr val="bg1">
                <a:alpha val="40000"/>
              </a:schemeClr>
            </a:outerShdw>
          </a:effectLst>
        </p:spPr>
      </p:pic>
      <p:grpSp>
        <p:nvGrpSpPr>
          <p:cNvPr id="14" name="Group 13">
            <a:extLst>
              <a:ext uri="{FF2B5EF4-FFF2-40B4-BE49-F238E27FC236}">
                <a16:creationId xmlns:a16="http://schemas.microsoft.com/office/drawing/2014/main" id="{217FBA41-E1FF-40C4-8E34-8CDD7257EA96}"/>
              </a:ext>
            </a:extLst>
          </p:cNvPr>
          <p:cNvGrpSpPr/>
          <p:nvPr/>
        </p:nvGrpSpPr>
        <p:grpSpPr>
          <a:xfrm>
            <a:off x="10045664" y="3033919"/>
            <a:ext cx="1324391" cy="852601"/>
            <a:chOff x="4383520" y="1465532"/>
            <a:chExt cx="2247957" cy="1447164"/>
          </a:xfrm>
          <a:effectLst>
            <a:outerShdw blurRad="50800" dist="38100" dir="18900000" algn="bl" rotWithShape="0">
              <a:schemeClr val="bg1">
                <a:alpha val="40000"/>
              </a:schemeClr>
            </a:outerShdw>
          </a:effectLst>
        </p:grpSpPr>
        <p:pic>
          <p:nvPicPr>
            <p:cNvPr id="15" name="Picture 14" descr="A picture containing black&#10;&#10;Description automatically generated">
              <a:extLst>
                <a:ext uri="{FF2B5EF4-FFF2-40B4-BE49-F238E27FC236}">
                  <a16:creationId xmlns:a16="http://schemas.microsoft.com/office/drawing/2014/main" id="{A72FDB61-18FE-42BE-918D-827254166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4155" y="2510445"/>
              <a:ext cx="421210" cy="402251"/>
            </a:xfrm>
            <a:prstGeom prst="rect">
              <a:avLst/>
            </a:prstGeom>
          </p:spPr>
        </p:pic>
        <p:pic>
          <p:nvPicPr>
            <p:cNvPr id="16" name="Picture 15" descr="A picture containing text, light&#10;&#10;Description automatically generated">
              <a:extLst>
                <a:ext uri="{FF2B5EF4-FFF2-40B4-BE49-F238E27FC236}">
                  <a16:creationId xmlns:a16="http://schemas.microsoft.com/office/drawing/2014/main" id="{4F5D46B2-4158-460E-B7A9-FCCD08F19871}"/>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2078"/>
                      </a14:imgEffect>
                      <a14:imgEffect>
                        <a14:saturation sat="0"/>
                      </a14:imgEffect>
                      <a14:imgEffect>
                        <a14:brightnessContrast contrast="20000"/>
                      </a14:imgEffect>
                    </a14:imgLayer>
                  </a14:imgProps>
                </a:ext>
                <a:ext uri="{28A0092B-C50C-407E-A947-70E740481C1C}">
                  <a14:useLocalDpi xmlns:a14="http://schemas.microsoft.com/office/drawing/2010/main" val="0"/>
                </a:ext>
              </a:extLst>
            </a:blip>
            <a:srcRect l="4546" t="13328" r="6677" b="6662"/>
            <a:stretch/>
          </p:blipFill>
          <p:spPr>
            <a:xfrm>
              <a:off x="4383520" y="1788210"/>
              <a:ext cx="899287" cy="724980"/>
            </a:xfrm>
            <a:prstGeom prst="rect">
              <a:avLst/>
            </a:prstGeom>
          </p:spPr>
        </p:pic>
        <p:pic>
          <p:nvPicPr>
            <p:cNvPr id="17" name="Picture 16" descr="A camera lens on a black background&#10;&#10;Description automatically generated with medium confidence">
              <a:extLst>
                <a:ext uri="{FF2B5EF4-FFF2-40B4-BE49-F238E27FC236}">
                  <a16:creationId xmlns:a16="http://schemas.microsoft.com/office/drawing/2014/main" id="{9B1BBF66-5FF1-43EB-A0F0-882AF9410E06}"/>
                </a:ext>
              </a:extLst>
            </p:cNvPr>
            <p:cNvPicPr>
              <a:picLocks noChangeAspect="1"/>
            </p:cNvPicPr>
            <p:nvPr/>
          </p:nvPicPr>
          <p:blipFill rotWithShape="1">
            <a:blip r:embed="rId7">
              <a:extLst>
                <a:ext uri="{28A0092B-C50C-407E-A947-70E740481C1C}">
                  <a14:useLocalDpi xmlns:a14="http://schemas.microsoft.com/office/drawing/2010/main" val="0"/>
                </a:ext>
              </a:extLst>
            </a:blip>
            <a:srcRect l="19403" t="15961" r="19990" b="12558"/>
            <a:stretch/>
          </p:blipFill>
          <p:spPr>
            <a:xfrm>
              <a:off x="6066707" y="1977563"/>
              <a:ext cx="564770" cy="470929"/>
            </a:xfrm>
            <a:prstGeom prst="rect">
              <a:avLst/>
            </a:prstGeom>
          </p:spPr>
        </p:pic>
        <p:pic>
          <p:nvPicPr>
            <p:cNvPr id="18" name="Picture 17">
              <a:extLst>
                <a:ext uri="{FF2B5EF4-FFF2-40B4-BE49-F238E27FC236}">
                  <a16:creationId xmlns:a16="http://schemas.microsoft.com/office/drawing/2014/main" id="{E9C3CBDE-7247-4861-92AA-D4FCBADE1F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10846" y="1465532"/>
              <a:ext cx="723865" cy="1385570"/>
            </a:xfrm>
            <a:prstGeom prst="rect">
              <a:avLst/>
            </a:prstGeom>
          </p:spPr>
        </p:pic>
      </p:grpSp>
      <p:grpSp>
        <p:nvGrpSpPr>
          <p:cNvPr id="29" name="Group 28">
            <a:extLst>
              <a:ext uri="{FF2B5EF4-FFF2-40B4-BE49-F238E27FC236}">
                <a16:creationId xmlns:a16="http://schemas.microsoft.com/office/drawing/2014/main" id="{F2462822-5707-40D9-BF4A-7E20206B3810}"/>
              </a:ext>
            </a:extLst>
          </p:cNvPr>
          <p:cNvGrpSpPr/>
          <p:nvPr/>
        </p:nvGrpSpPr>
        <p:grpSpPr>
          <a:xfrm>
            <a:off x="370581" y="1673007"/>
            <a:ext cx="5139775" cy="2794324"/>
            <a:chOff x="364980" y="2204637"/>
            <a:chExt cx="5139775" cy="2794324"/>
          </a:xfrm>
        </p:grpSpPr>
        <p:grpSp>
          <p:nvGrpSpPr>
            <p:cNvPr id="11" name="Group 10">
              <a:extLst>
                <a:ext uri="{FF2B5EF4-FFF2-40B4-BE49-F238E27FC236}">
                  <a16:creationId xmlns:a16="http://schemas.microsoft.com/office/drawing/2014/main" id="{FC4E5139-ACD3-4A69-A9CD-3BF0AB0D152D}"/>
                </a:ext>
              </a:extLst>
            </p:cNvPr>
            <p:cNvGrpSpPr/>
            <p:nvPr/>
          </p:nvGrpSpPr>
          <p:grpSpPr>
            <a:xfrm>
              <a:off x="364980" y="2325624"/>
              <a:ext cx="4525689" cy="2535809"/>
              <a:chOff x="823361" y="2769983"/>
              <a:chExt cx="4525689" cy="2535809"/>
            </a:xfrm>
          </p:grpSpPr>
          <p:sp>
            <p:nvSpPr>
              <p:cNvPr id="8" name="Rectangle 7">
                <a:extLst>
                  <a:ext uri="{FF2B5EF4-FFF2-40B4-BE49-F238E27FC236}">
                    <a16:creationId xmlns:a16="http://schemas.microsoft.com/office/drawing/2014/main" id="{9E6742FD-62AE-4721-A322-A49B66E31FD0}"/>
                  </a:ext>
                </a:extLst>
              </p:cNvPr>
              <p:cNvSpPr/>
              <p:nvPr/>
            </p:nvSpPr>
            <p:spPr>
              <a:xfrm>
                <a:off x="829804" y="2769983"/>
                <a:ext cx="4519246" cy="2486045"/>
              </a:xfrm>
              <a:prstGeom prst="rect">
                <a:avLst/>
              </a:prstGeom>
              <a:solidFill>
                <a:schemeClr val="bg1"/>
              </a:solidFill>
              <a:ln>
                <a:noFill/>
              </a:ln>
              <a:effectLst>
                <a:outerShdw blurRad="50800" dist="101600" dir="13500000" algn="br" rotWithShape="0">
                  <a:prstClr val="black">
                    <a:alpha val="43000"/>
                  </a:prstClr>
                </a:outerShdw>
              </a:effectLst>
              <a:scene3d>
                <a:camera prst="orthographicFront">
                  <a:rot lat="597694" lon="19495385" rev="21547171"/>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0FF7B2E-78B9-4CF6-9F9E-5AAEBE6586F8}"/>
                  </a:ext>
                </a:extLst>
              </p:cNvPr>
              <p:cNvPicPr>
                <a:picLocks noChangeAspect="1"/>
              </p:cNvPicPr>
              <p:nvPr/>
            </p:nvPicPr>
            <p:blipFill>
              <a:blip r:embed="rId9"/>
              <a:stretch>
                <a:fillRect/>
              </a:stretch>
            </p:blipFill>
            <p:spPr>
              <a:xfrm>
                <a:off x="823361" y="2769983"/>
                <a:ext cx="4508105" cy="2535809"/>
              </a:xfrm>
              <a:prstGeom prst="rect">
                <a:avLst/>
              </a:prstGeom>
              <a:effectLst>
                <a:outerShdw blurRad="139700" dist="406400" dir="5400000" sx="91000" sy="91000" rotWithShape="0">
                  <a:prstClr val="black">
                    <a:alpha val="34000"/>
                  </a:prstClr>
                </a:outerShdw>
              </a:effectLst>
              <a:scene3d>
                <a:camera prst="orthographicFront">
                  <a:rot lat="597694" lon="19495385" rev="21547171"/>
                </a:camera>
                <a:lightRig rig="threePt" dir="t"/>
              </a:scene3d>
            </p:spPr>
          </p:pic>
        </p:grpSp>
        <p:pic>
          <p:nvPicPr>
            <p:cNvPr id="25" name="Picture 24" descr="A picture containing black&#10;&#10;Description automatically generated">
              <a:extLst>
                <a:ext uri="{FF2B5EF4-FFF2-40B4-BE49-F238E27FC236}">
                  <a16:creationId xmlns:a16="http://schemas.microsoft.com/office/drawing/2014/main" id="{3E8D2025-9739-48F4-AC66-7367E96A89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9993" y="2501681"/>
              <a:ext cx="294762" cy="281495"/>
            </a:xfrm>
            <a:prstGeom prst="rect">
              <a:avLst/>
            </a:prstGeom>
          </p:spPr>
        </p:pic>
        <p:sp>
          <p:nvSpPr>
            <p:cNvPr id="13" name="Freeform: Shape 12">
              <a:extLst>
                <a:ext uri="{FF2B5EF4-FFF2-40B4-BE49-F238E27FC236}">
                  <a16:creationId xmlns:a16="http://schemas.microsoft.com/office/drawing/2014/main" id="{BA086EE9-69F2-4F29-B74E-BFC6650D6A3F}"/>
                </a:ext>
              </a:extLst>
            </p:cNvPr>
            <p:cNvSpPr/>
            <p:nvPr/>
          </p:nvSpPr>
          <p:spPr>
            <a:xfrm>
              <a:off x="809914" y="2204637"/>
              <a:ext cx="4540683" cy="520456"/>
            </a:xfrm>
            <a:custGeom>
              <a:avLst/>
              <a:gdLst>
                <a:gd name="connsiteX0" fmla="*/ 4572000 w 4572000"/>
                <a:gd name="connsiteY0" fmla="*/ 552262 h 552262"/>
                <a:gd name="connsiteX1" fmla="*/ 3730028 w 4572000"/>
                <a:gd name="connsiteY1" fmla="*/ 0 h 552262"/>
                <a:gd name="connsiteX2" fmla="*/ 0 w 4572000"/>
                <a:gd name="connsiteY2" fmla="*/ 371192 h 552262"/>
                <a:gd name="connsiteX3" fmla="*/ 4572000 w 4572000"/>
                <a:gd name="connsiteY3" fmla="*/ 552262 h 552262"/>
                <a:gd name="connsiteX0" fmla="*/ 4572000 w 4572000"/>
                <a:gd name="connsiteY0" fmla="*/ 552262 h 552262"/>
                <a:gd name="connsiteX1" fmla="*/ 3690760 w 4572000"/>
                <a:gd name="connsiteY1" fmla="*/ 0 h 552262"/>
                <a:gd name="connsiteX2" fmla="*/ 0 w 4572000"/>
                <a:gd name="connsiteY2" fmla="*/ 371192 h 552262"/>
                <a:gd name="connsiteX3" fmla="*/ 4572000 w 4572000"/>
                <a:gd name="connsiteY3" fmla="*/ 552262 h 552262"/>
                <a:gd name="connsiteX0" fmla="*/ 4521512 w 4521512"/>
                <a:gd name="connsiteY0" fmla="*/ 552262 h 552262"/>
                <a:gd name="connsiteX1" fmla="*/ 3640272 w 4521512"/>
                <a:gd name="connsiteY1" fmla="*/ 0 h 552262"/>
                <a:gd name="connsiteX2" fmla="*/ 0 w 4521512"/>
                <a:gd name="connsiteY2" fmla="*/ 371192 h 552262"/>
                <a:gd name="connsiteX3" fmla="*/ 4521512 w 4521512"/>
                <a:gd name="connsiteY3" fmla="*/ 552262 h 552262"/>
                <a:gd name="connsiteX0" fmla="*/ 4543951 w 4543951"/>
                <a:gd name="connsiteY0" fmla="*/ 552262 h 552262"/>
                <a:gd name="connsiteX1" fmla="*/ 3662711 w 4543951"/>
                <a:gd name="connsiteY1" fmla="*/ 0 h 552262"/>
                <a:gd name="connsiteX2" fmla="*/ 0 w 4543951"/>
                <a:gd name="connsiteY2" fmla="*/ 388021 h 552262"/>
                <a:gd name="connsiteX3" fmla="*/ 4543951 w 4543951"/>
                <a:gd name="connsiteY3" fmla="*/ 552262 h 552262"/>
                <a:gd name="connsiteX0" fmla="*/ 4532731 w 4532731"/>
                <a:gd name="connsiteY0" fmla="*/ 552262 h 552262"/>
                <a:gd name="connsiteX1" fmla="*/ 3651491 w 4532731"/>
                <a:gd name="connsiteY1" fmla="*/ 0 h 552262"/>
                <a:gd name="connsiteX2" fmla="*/ 0 w 4532731"/>
                <a:gd name="connsiteY2" fmla="*/ 382411 h 552262"/>
                <a:gd name="connsiteX3" fmla="*/ 4532731 w 4532731"/>
                <a:gd name="connsiteY3" fmla="*/ 552262 h 552262"/>
                <a:gd name="connsiteX0" fmla="*/ 4532731 w 4532731"/>
                <a:gd name="connsiteY0" fmla="*/ 520456 h 520456"/>
                <a:gd name="connsiteX1" fmla="*/ 3627637 w 4532731"/>
                <a:gd name="connsiteY1" fmla="*/ 0 h 520456"/>
                <a:gd name="connsiteX2" fmla="*/ 0 w 4532731"/>
                <a:gd name="connsiteY2" fmla="*/ 350605 h 520456"/>
                <a:gd name="connsiteX3" fmla="*/ 4532731 w 4532731"/>
                <a:gd name="connsiteY3" fmla="*/ 520456 h 520456"/>
                <a:gd name="connsiteX0" fmla="*/ 4532731 w 4532731"/>
                <a:gd name="connsiteY0" fmla="*/ 520456 h 520456"/>
                <a:gd name="connsiteX1" fmla="*/ 3627637 w 4532731"/>
                <a:gd name="connsiteY1" fmla="*/ 0 h 520456"/>
                <a:gd name="connsiteX2" fmla="*/ 0 w 4532731"/>
                <a:gd name="connsiteY2" fmla="*/ 370483 h 520456"/>
                <a:gd name="connsiteX3" fmla="*/ 4532731 w 4532731"/>
                <a:gd name="connsiteY3" fmla="*/ 520456 h 520456"/>
                <a:gd name="connsiteX0" fmla="*/ 4540683 w 4540683"/>
                <a:gd name="connsiteY0" fmla="*/ 520456 h 520456"/>
                <a:gd name="connsiteX1" fmla="*/ 3635589 w 4540683"/>
                <a:gd name="connsiteY1" fmla="*/ 0 h 520456"/>
                <a:gd name="connsiteX2" fmla="*/ 0 w 4540683"/>
                <a:gd name="connsiteY2" fmla="*/ 366507 h 520456"/>
                <a:gd name="connsiteX3" fmla="*/ 4540683 w 4540683"/>
                <a:gd name="connsiteY3" fmla="*/ 520456 h 520456"/>
              </a:gdLst>
              <a:ahLst/>
              <a:cxnLst>
                <a:cxn ang="0">
                  <a:pos x="connsiteX0" y="connsiteY0"/>
                </a:cxn>
                <a:cxn ang="0">
                  <a:pos x="connsiteX1" y="connsiteY1"/>
                </a:cxn>
                <a:cxn ang="0">
                  <a:pos x="connsiteX2" y="connsiteY2"/>
                </a:cxn>
                <a:cxn ang="0">
                  <a:pos x="connsiteX3" y="connsiteY3"/>
                </a:cxn>
              </a:cxnLst>
              <a:rect l="l" t="t" r="r" b="b"/>
              <a:pathLst>
                <a:path w="4540683" h="520456">
                  <a:moveTo>
                    <a:pt x="4540683" y="520456"/>
                  </a:moveTo>
                  <a:lnTo>
                    <a:pt x="3635589" y="0"/>
                  </a:lnTo>
                  <a:lnTo>
                    <a:pt x="0" y="366507"/>
                  </a:lnTo>
                  <a:lnTo>
                    <a:pt x="4540683" y="520456"/>
                  </a:lnTo>
                  <a:close/>
                </a:path>
              </a:pathLst>
            </a:custGeom>
            <a:solidFill>
              <a:srgbClr val="92D050">
                <a:alpha val="14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6FF1982-2580-456C-80F0-D2741FA10A96}"/>
                </a:ext>
              </a:extLst>
            </p:cNvPr>
            <p:cNvSpPr/>
            <p:nvPr/>
          </p:nvSpPr>
          <p:spPr>
            <a:xfrm>
              <a:off x="799422" y="2569470"/>
              <a:ext cx="4562855" cy="2429491"/>
            </a:xfrm>
            <a:custGeom>
              <a:avLst/>
              <a:gdLst>
                <a:gd name="connsiteX0" fmla="*/ 4622489 w 4622489"/>
                <a:gd name="connsiteY0" fmla="*/ 168295 h 2490759"/>
                <a:gd name="connsiteX1" fmla="*/ 33659 w 4622489"/>
                <a:gd name="connsiteY1" fmla="*/ 0 h 2490759"/>
                <a:gd name="connsiteX2" fmla="*/ 0 w 4622489"/>
                <a:gd name="connsiteY2" fmla="*/ 2490759 h 2490759"/>
                <a:gd name="connsiteX3" fmla="*/ 4622489 w 4622489"/>
                <a:gd name="connsiteY3" fmla="*/ 168295 h 2490759"/>
                <a:gd name="connsiteX0" fmla="*/ 4622489 w 4622489"/>
                <a:gd name="connsiteY0" fmla="*/ 162685 h 2485149"/>
                <a:gd name="connsiteX1" fmla="*/ 22440 w 4622489"/>
                <a:gd name="connsiteY1" fmla="*/ 0 h 2485149"/>
                <a:gd name="connsiteX2" fmla="*/ 0 w 4622489"/>
                <a:gd name="connsiteY2" fmla="*/ 2485149 h 2485149"/>
                <a:gd name="connsiteX3" fmla="*/ 4622489 w 4622489"/>
                <a:gd name="connsiteY3" fmla="*/ 162685 h 2485149"/>
                <a:gd name="connsiteX0" fmla="*/ 4610562 w 4610562"/>
                <a:gd name="connsiteY0" fmla="*/ 166661 h 2485149"/>
                <a:gd name="connsiteX1" fmla="*/ 22440 w 4610562"/>
                <a:gd name="connsiteY1" fmla="*/ 0 h 2485149"/>
                <a:gd name="connsiteX2" fmla="*/ 0 w 4610562"/>
                <a:gd name="connsiteY2" fmla="*/ 2485149 h 2485149"/>
                <a:gd name="connsiteX3" fmla="*/ 4610562 w 4610562"/>
                <a:gd name="connsiteY3" fmla="*/ 166661 h 2485149"/>
                <a:gd name="connsiteX0" fmla="*/ 4610562 w 4610562"/>
                <a:gd name="connsiteY0" fmla="*/ 158710 h 2477198"/>
                <a:gd name="connsiteX1" fmla="*/ 54245 w 4610562"/>
                <a:gd name="connsiteY1" fmla="*/ 0 h 2477198"/>
                <a:gd name="connsiteX2" fmla="*/ 0 w 4610562"/>
                <a:gd name="connsiteY2" fmla="*/ 2477198 h 2477198"/>
                <a:gd name="connsiteX3" fmla="*/ 4610562 w 4610562"/>
                <a:gd name="connsiteY3" fmla="*/ 158710 h 2477198"/>
                <a:gd name="connsiteX0" fmla="*/ 4562855 w 4562855"/>
                <a:gd name="connsiteY0" fmla="*/ 158710 h 2429491"/>
                <a:gd name="connsiteX1" fmla="*/ 6538 w 4562855"/>
                <a:gd name="connsiteY1" fmla="*/ 0 h 2429491"/>
                <a:gd name="connsiteX2" fmla="*/ 0 w 4562855"/>
                <a:gd name="connsiteY2" fmla="*/ 2429491 h 2429491"/>
                <a:gd name="connsiteX3" fmla="*/ 4562855 w 4562855"/>
                <a:gd name="connsiteY3" fmla="*/ 158710 h 2429491"/>
                <a:gd name="connsiteX0" fmla="*/ 4562855 w 4562855"/>
                <a:gd name="connsiteY0" fmla="*/ 158710 h 2429491"/>
                <a:gd name="connsiteX1" fmla="*/ 6538 w 4562855"/>
                <a:gd name="connsiteY1" fmla="*/ 0 h 2429491"/>
                <a:gd name="connsiteX2" fmla="*/ 0 w 4562855"/>
                <a:gd name="connsiteY2" fmla="*/ 2429491 h 2429491"/>
                <a:gd name="connsiteX3" fmla="*/ 4562855 w 4562855"/>
                <a:gd name="connsiteY3" fmla="*/ 158710 h 2429491"/>
              </a:gdLst>
              <a:ahLst/>
              <a:cxnLst>
                <a:cxn ang="0">
                  <a:pos x="connsiteX0" y="connsiteY0"/>
                </a:cxn>
                <a:cxn ang="0">
                  <a:pos x="connsiteX1" y="connsiteY1"/>
                </a:cxn>
                <a:cxn ang="0">
                  <a:pos x="connsiteX2" y="connsiteY2"/>
                </a:cxn>
                <a:cxn ang="0">
                  <a:pos x="connsiteX3" y="connsiteY3"/>
                </a:cxn>
              </a:cxnLst>
              <a:rect l="l" t="t" r="r" b="b"/>
              <a:pathLst>
                <a:path w="4562855" h="2429491">
                  <a:moveTo>
                    <a:pt x="4562855" y="158710"/>
                  </a:moveTo>
                  <a:lnTo>
                    <a:pt x="6538" y="0"/>
                  </a:lnTo>
                  <a:cubicBezTo>
                    <a:pt x="4359" y="809830"/>
                    <a:pt x="2179" y="1619661"/>
                    <a:pt x="0" y="2429491"/>
                  </a:cubicBezTo>
                  <a:lnTo>
                    <a:pt x="4562855" y="158710"/>
                  </a:lnTo>
                  <a:close/>
                </a:path>
              </a:pathLst>
            </a:custGeom>
            <a:solidFill>
              <a:srgbClr val="92D050">
                <a:alpha val="14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0F3C60DE-C1C0-42F1-8934-9DFEF5AC8C6B}"/>
                </a:ext>
              </a:extLst>
            </p:cNvPr>
            <p:cNvSpPr/>
            <p:nvPr/>
          </p:nvSpPr>
          <p:spPr>
            <a:xfrm>
              <a:off x="806678" y="2733773"/>
              <a:ext cx="4538994" cy="2260741"/>
            </a:xfrm>
            <a:custGeom>
              <a:avLst/>
              <a:gdLst>
                <a:gd name="connsiteX0" fmla="*/ 4588829 w 4588829"/>
                <a:gd name="connsiteY0" fmla="*/ 0 h 2283195"/>
                <a:gd name="connsiteX1" fmla="*/ 0 w 4588829"/>
                <a:gd name="connsiteY1" fmla="*/ 2283195 h 2283195"/>
                <a:gd name="connsiteX2" fmla="*/ 3680039 w 4588829"/>
                <a:gd name="connsiteY2" fmla="*/ 1896118 h 2283195"/>
                <a:gd name="connsiteX3" fmla="*/ 4588829 w 4588829"/>
                <a:gd name="connsiteY3" fmla="*/ 0 h 2283195"/>
                <a:gd name="connsiteX0" fmla="*/ 4584853 w 4584853"/>
                <a:gd name="connsiteY0" fmla="*/ 0 h 2299098"/>
                <a:gd name="connsiteX1" fmla="*/ 0 w 4584853"/>
                <a:gd name="connsiteY1" fmla="*/ 2299098 h 2299098"/>
                <a:gd name="connsiteX2" fmla="*/ 3680039 w 4584853"/>
                <a:gd name="connsiteY2" fmla="*/ 1912021 h 2299098"/>
                <a:gd name="connsiteX3" fmla="*/ 4584853 w 4584853"/>
                <a:gd name="connsiteY3" fmla="*/ 0 h 2299098"/>
                <a:gd name="connsiteX0" fmla="*/ 4557024 w 4557024"/>
                <a:gd name="connsiteY0" fmla="*/ 0 h 2263317"/>
                <a:gd name="connsiteX1" fmla="*/ 0 w 4557024"/>
                <a:gd name="connsiteY1" fmla="*/ 2263317 h 2263317"/>
                <a:gd name="connsiteX2" fmla="*/ 3652210 w 4557024"/>
                <a:gd name="connsiteY2" fmla="*/ 1912021 h 2263317"/>
                <a:gd name="connsiteX3" fmla="*/ 4557024 w 4557024"/>
                <a:gd name="connsiteY3" fmla="*/ 0 h 2263317"/>
                <a:gd name="connsiteX0" fmla="*/ 4557024 w 4557024"/>
                <a:gd name="connsiteY0" fmla="*/ 0 h 2263317"/>
                <a:gd name="connsiteX1" fmla="*/ 0 w 4557024"/>
                <a:gd name="connsiteY1" fmla="*/ 2263317 h 2263317"/>
                <a:gd name="connsiteX2" fmla="*/ 3608478 w 4557024"/>
                <a:gd name="connsiteY2" fmla="*/ 1880216 h 2263317"/>
                <a:gd name="connsiteX3" fmla="*/ 4557024 w 4557024"/>
                <a:gd name="connsiteY3" fmla="*/ 0 h 2263317"/>
                <a:gd name="connsiteX0" fmla="*/ 4546721 w 4546721"/>
                <a:gd name="connsiteY0" fmla="*/ 0 h 2265893"/>
                <a:gd name="connsiteX1" fmla="*/ 0 w 4546721"/>
                <a:gd name="connsiteY1" fmla="*/ 2265893 h 2265893"/>
                <a:gd name="connsiteX2" fmla="*/ 3598175 w 4546721"/>
                <a:gd name="connsiteY2" fmla="*/ 1880216 h 2265893"/>
                <a:gd name="connsiteX3" fmla="*/ 4546721 w 4546721"/>
                <a:gd name="connsiteY3" fmla="*/ 0 h 2265893"/>
                <a:gd name="connsiteX0" fmla="*/ 4538994 w 4538994"/>
                <a:gd name="connsiteY0" fmla="*/ 0 h 2260741"/>
                <a:gd name="connsiteX1" fmla="*/ 0 w 4538994"/>
                <a:gd name="connsiteY1" fmla="*/ 2260741 h 2260741"/>
                <a:gd name="connsiteX2" fmla="*/ 3590448 w 4538994"/>
                <a:gd name="connsiteY2" fmla="*/ 1880216 h 2260741"/>
                <a:gd name="connsiteX3" fmla="*/ 4538994 w 4538994"/>
                <a:gd name="connsiteY3" fmla="*/ 0 h 2260741"/>
              </a:gdLst>
              <a:ahLst/>
              <a:cxnLst>
                <a:cxn ang="0">
                  <a:pos x="connsiteX0" y="connsiteY0"/>
                </a:cxn>
                <a:cxn ang="0">
                  <a:pos x="connsiteX1" y="connsiteY1"/>
                </a:cxn>
                <a:cxn ang="0">
                  <a:pos x="connsiteX2" y="connsiteY2"/>
                </a:cxn>
                <a:cxn ang="0">
                  <a:pos x="connsiteX3" y="connsiteY3"/>
                </a:cxn>
              </a:cxnLst>
              <a:rect l="l" t="t" r="r" b="b"/>
              <a:pathLst>
                <a:path w="4538994" h="2260741">
                  <a:moveTo>
                    <a:pt x="4538994" y="0"/>
                  </a:moveTo>
                  <a:lnTo>
                    <a:pt x="0" y="2260741"/>
                  </a:lnTo>
                  <a:lnTo>
                    <a:pt x="3590448" y="1880216"/>
                  </a:lnTo>
                  <a:lnTo>
                    <a:pt x="4538994" y="0"/>
                  </a:lnTo>
                  <a:close/>
                </a:path>
              </a:pathLst>
            </a:custGeom>
            <a:solidFill>
              <a:srgbClr val="92D050">
                <a:alpha val="14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0" name="TextBox 29">
            <a:extLst>
              <a:ext uri="{FF2B5EF4-FFF2-40B4-BE49-F238E27FC236}">
                <a16:creationId xmlns:a16="http://schemas.microsoft.com/office/drawing/2014/main" id="{B72D6F80-FAA0-42EF-B2DB-FE56D576AAE7}"/>
              </a:ext>
            </a:extLst>
          </p:cNvPr>
          <p:cNvSpPr txBox="1"/>
          <p:nvPr/>
        </p:nvSpPr>
        <p:spPr>
          <a:xfrm>
            <a:off x="693892" y="1147663"/>
            <a:ext cx="3535327" cy="646331"/>
          </a:xfrm>
          <a:prstGeom prst="rect">
            <a:avLst/>
          </a:prstGeom>
          <a:effectLst>
            <a:outerShdw blurRad="139700" dist="406400" dir="5400000" sx="91000" sy="91000" rotWithShape="0">
              <a:prstClr val="black">
                <a:alpha val="34000"/>
              </a:prstClr>
            </a:outerShdw>
          </a:effectLst>
          <a:scene3d>
            <a:camera prst="orthographicFront">
              <a:rot lat="597694" lon="19495385" rev="21547171"/>
            </a:camera>
            <a:lightRig rig="threePt" dir="t"/>
          </a:scene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Example Based on 2-MP Image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with Minimum Height of 108 Pixels</a:t>
            </a:r>
          </a:p>
        </p:txBody>
      </p:sp>
      <p:pic>
        <p:nvPicPr>
          <p:cNvPr id="32" name="Picture 31">
            <a:extLst>
              <a:ext uri="{FF2B5EF4-FFF2-40B4-BE49-F238E27FC236}">
                <a16:creationId xmlns:a16="http://schemas.microsoft.com/office/drawing/2014/main" id="{D1537AF4-6F9F-45CA-B775-E470423A1007}"/>
              </a:ext>
            </a:extLst>
          </p:cNvPr>
          <p:cNvPicPr>
            <a:picLocks noChangeAspect="1"/>
          </p:cNvPicPr>
          <p:nvPr/>
        </p:nvPicPr>
        <p:blipFill rotWithShape="1">
          <a:blip r:embed="rId9"/>
          <a:srcRect l="63462" t="73780"/>
          <a:stretch/>
        </p:blipFill>
        <p:spPr>
          <a:xfrm>
            <a:off x="3002828" y="4173445"/>
            <a:ext cx="2942376" cy="1187729"/>
          </a:xfrm>
          <a:prstGeom prst="rect">
            <a:avLst/>
          </a:prstGeom>
          <a:effectLst>
            <a:outerShdw blurRad="139700" dist="292100" dir="5400000" sx="86000" sy="86000" rotWithShape="0">
              <a:srgbClr val="DCB393">
                <a:alpha val="34000"/>
              </a:srgbClr>
            </a:outerShdw>
          </a:effectLst>
          <a:scene3d>
            <a:camera prst="orthographicFront">
              <a:rot lat="597694" lon="19495385" rev="21547171"/>
            </a:camera>
            <a:lightRig rig="threePt" dir="t"/>
          </a:scene3d>
        </p:spPr>
      </p:pic>
      <p:sp>
        <p:nvSpPr>
          <p:cNvPr id="33" name="Freeform: Shape 32">
            <a:extLst>
              <a:ext uri="{FF2B5EF4-FFF2-40B4-BE49-F238E27FC236}">
                <a16:creationId xmlns:a16="http://schemas.microsoft.com/office/drawing/2014/main" id="{EDA78659-3F21-4AE9-9BC6-4633378EDA9B}"/>
              </a:ext>
            </a:extLst>
          </p:cNvPr>
          <p:cNvSpPr/>
          <p:nvPr/>
        </p:nvSpPr>
        <p:spPr>
          <a:xfrm>
            <a:off x="3095141" y="3463239"/>
            <a:ext cx="2593322" cy="2007655"/>
          </a:xfrm>
          <a:custGeom>
            <a:avLst/>
            <a:gdLst>
              <a:gd name="connsiteX0" fmla="*/ 4463359 w 4481465"/>
              <a:gd name="connsiteY0" fmla="*/ 2037029 h 2037029"/>
              <a:gd name="connsiteX1" fmla="*/ 4481465 w 4481465"/>
              <a:gd name="connsiteY1" fmla="*/ 841972 h 2037029"/>
              <a:gd name="connsiteX2" fmla="*/ 1321806 w 4481465"/>
              <a:gd name="connsiteY2" fmla="*/ 0 h 2037029"/>
              <a:gd name="connsiteX3" fmla="*/ 18107 w 4481465"/>
              <a:gd name="connsiteY3" fmla="*/ 117695 h 2037029"/>
              <a:gd name="connsiteX4" fmla="*/ 0 w 4481465"/>
              <a:gd name="connsiteY4" fmla="*/ 543208 h 2037029"/>
              <a:gd name="connsiteX5" fmla="*/ 1511929 w 4481465"/>
              <a:gd name="connsiteY5" fmla="*/ 2018923 h 2037029"/>
              <a:gd name="connsiteX6" fmla="*/ 4463359 w 4481465"/>
              <a:gd name="connsiteY6" fmla="*/ 2037029 h 2037029"/>
              <a:gd name="connsiteX0" fmla="*/ 4505738 w 4523844"/>
              <a:gd name="connsiteY0" fmla="*/ 2211089 h 2211089"/>
              <a:gd name="connsiteX1" fmla="*/ 4523844 w 4523844"/>
              <a:gd name="connsiteY1" fmla="*/ 1016032 h 2211089"/>
              <a:gd name="connsiteX2" fmla="*/ 1364185 w 4523844"/>
              <a:gd name="connsiteY2" fmla="*/ 174060 h 2211089"/>
              <a:gd name="connsiteX3" fmla="*/ 0 w 4523844"/>
              <a:gd name="connsiteY3" fmla="*/ 0 h 2211089"/>
              <a:gd name="connsiteX4" fmla="*/ 42379 w 4523844"/>
              <a:gd name="connsiteY4" fmla="*/ 717268 h 2211089"/>
              <a:gd name="connsiteX5" fmla="*/ 1554308 w 4523844"/>
              <a:gd name="connsiteY5" fmla="*/ 2192983 h 2211089"/>
              <a:gd name="connsiteX6" fmla="*/ 4505738 w 4523844"/>
              <a:gd name="connsiteY6" fmla="*/ 2211089 h 2211089"/>
              <a:gd name="connsiteX0" fmla="*/ 4505738 w 4523844"/>
              <a:gd name="connsiteY0" fmla="*/ 2286087 h 2286087"/>
              <a:gd name="connsiteX1" fmla="*/ 4523844 w 4523844"/>
              <a:gd name="connsiteY1" fmla="*/ 1091030 h 2286087"/>
              <a:gd name="connsiteX2" fmla="*/ 1357069 w 4523844"/>
              <a:gd name="connsiteY2" fmla="*/ 0 h 2286087"/>
              <a:gd name="connsiteX3" fmla="*/ 0 w 4523844"/>
              <a:gd name="connsiteY3" fmla="*/ 74998 h 2286087"/>
              <a:gd name="connsiteX4" fmla="*/ 42379 w 4523844"/>
              <a:gd name="connsiteY4" fmla="*/ 792266 h 2286087"/>
              <a:gd name="connsiteX5" fmla="*/ 1554308 w 4523844"/>
              <a:gd name="connsiteY5" fmla="*/ 2267981 h 2286087"/>
              <a:gd name="connsiteX6" fmla="*/ 4505738 w 4523844"/>
              <a:gd name="connsiteY6" fmla="*/ 2286087 h 2286087"/>
              <a:gd name="connsiteX0" fmla="*/ 4505738 w 4523844"/>
              <a:gd name="connsiteY0" fmla="*/ 2286087 h 2286087"/>
              <a:gd name="connsiteX1" fmla="*/ 4523844 w 4523844"/>
              <a:gd name="connsiteY1" fmla="*/ 1091030 h 2286087"/>
              <a:gd name="connsiteX2" fmla="*/ 1357069 w 4523844"/>
              <a:gd name="connsiteY2" fmla="*/ 0 h 2286087"/>
              <a:gd name="connsiteX3" fmla="*/ 0 w 4523844"/>
              <a:gd name="connsiteY3" fmla="*/ 74998 h 2286087"/>
              <a:gd name="connsiteX4" fmla="*/ 3241 w 4523844"/>
              <a:gd name="connsiteY4" fmla="*/ 792266 h 2286087"/>
              <a:gd name="connsiteX5" fmla="*/ 1554308 w 4523844"/>
              <a:gd name="connsiteY5" fmla="*/ 2267981 h 2286087"/>
              <a:gd name="connsiteX6" fmla="*/ 4505738 w 4523844"/>
              <a:gd name="connsiteY6" fmla="*/ 2286087 h 2286087"/>
              <a:gd name="connsiteX0" fmla="*/ 4505738 w 4505738"/>
              <a:gd name="connsiteY0" fmla="*/ 2286087 h 2286087"/>
              <a:gd name="connsiteX1" fmla="*/ 3569049 w 4505738"/>
              <a:gd name="connsiteY1" fmla="*/ 1061652 h 2286087"/>
              <a:gd name="connsiteX2" fmla="*/ 1357069 w 4505738"/>
              <a:gd name="connsiteY2" fmla="*/ 0 h 2286087"/>
              <a:gd name="connsiteX3" fmla="*/ 0 w 4505738"/>
              <a:gd name="connsiteY3" fmla="*/ 74998 h 2286087"/>
              <a:gd name="connsiteX4" fmla="*/ 3241 w 4505738"/>
              <a:gd name="connsiteY4" fmla="*/ 792266 h 2286087"/>
              <a:gd name="connsiteX5" fmla="*/ 1554308 w 4505738"/>
              <a:gd name="connsiteY5" fmla="*/ 2267981 h 2286087"/>
              <a:gd name="connsiteX6" fmla="*/ 4505738 w 4505738"/>
              <a:gd name="connsiteY6" fmla="*/ 2286087 h 2286087"/>
              <a:gd name="connsiteX0" fmla="*/ 3561960 w 3569049"/>
              <a:gd name="connsiteY0" fmla="*/ 2223658 h 2267981"/>
              <a:gd name="connsiteX1" fmla="*/ 3569049 w 3569049"/>
              <a:gd name="connsiteY1" fmla="*/ 1061652 h 2267981"/>
              <a:gd name="connsiteX2" fmla="*/ 1357069 w 3569049"/>
              <a:gd name="connsiteY2" fmla="*/ 0 h 2267981"/>
              <a:gd name="connsiteX3" fmla="*/ 0 w 3569049"/>
              <a:gd name="connsiteY3" fmla="*/ 74998 h 2267981"/>
              <a:gd name="connsiteX4" fmla="*/ 3241 w 3569049"/>
              <a:gd name="connsiteY4" fmla="*/ 792266 h 2267981"/>
              <a:gd name="connsiteX5" fmla="*/ 1554308 w 3569049"/>
              <a:gd name="connsiteY5" fmla="*/ 2267981 h 2267981"/>
              <a:gd name="connsiteX6" fmla="*/ 3561960 w 3569049"/>
              <a:gd name="connsiteY6" fmla="*/ 2223658 h 2267981"/>
              <a:gd name="connsiteX0" fmla="*/ 3561960 w 3569049"/>
              <a:gd name="connsiteY0" fmla="*/ 2223658 h 2477301"/>
              <a:gd name="connsiteX1" fmla="*/ 3569049 w 3569049"/>
              <a:gd name="connsiteY1" fmla="*/ 1061652 h 2477301"/>
              <a:gd name="connsiteX2" fmla="*/ 1357069 w 3569049"/>
              <a:gd name="connsiteY2" fmla="*/ 0 h 2477301"/>
              <a:gd name="connsiteX3" fmla="*/ 0 w 3569049"/>
              <a:gd name="connsiteY3" fmla="*/ 74998 h 2477301"/>
              <a:gd name="connsiteX4" fmla="*/ 3241 w 3569049"/>
              <a:gd name="connsiteY4" fmla="*/ 792266 h 2477301"/>
              <a:gd name="connsiteX5" fmla="*/ 1139339 w 3569049"/>
              <a:gd name="connsiteY5" fmla="*/ 2477301 h 2477301"/>
              <a:gd name="connsiteX6" fmla="*/ 3561960 w 3569049"/>
              <a:gd name="connsiteY6" fmla="*/ 2223658 h 2477301"/>
              <a:gd name="connsiteX0" fmla="*/ 3561960 w 3569049"/>
              <a:gd name="connsiteY0" fmla="*/ 2223658 h 2223658"/>
              <a:gd name="connsiteX1" fmla="*/ 3569049 w 3569049"/>
              <a:gd name="connsiteY1" fmla="*/ 1061652 h 2223658"/>
              <a:gd name="connsiteX2" fmla="*/ 1357069 w 3569049"/>
              <a:gd name="connsiteY2" fmla="*/ 0 h 2223658"/>
              <a:gd name="connsiteX3" fmla="*/ 0 w 3569049"/>
              <a:gd name="connsiteY3" fmla="*/ 74998 h 2223658"/>
              <a:gd name="connsiteX4" fmla="*/ 3241 w 3569049"/>
              <a:gd name="connsiteY4" fmla="*/ 792266 h 2223658"/>
              <a:gd name="connsiteX5" fmla="*/ 396389 w 3569049"/>
              <a:gd name="connsiteY5" fmla="*/ 2156172 h 2223658"/>
              <a:gd name="connsiteX6" fmla="*/ 3561960 w 3569049"/>
              <a:gd name="connsiteY6" fmla="*/ 2223658 h 2223658"/>
              <a:gd name="connsiteX0" fmla="*/ 2797239 w 3569049"/>
              <a:gd name="connsiteY0" fmla="*/ 1905251 h 2156172"/>
              <a:gd name="connsiteX1" fmla="*/ 3569049 w 3569049"/>
              <a:gd name="connsiteY1" fmla="*/ 1061652 h 2156172"/>
              <a:gd name="connsiteX2" fmla="*/ 1357069 w 3569049"/>
              <a:gd name="connsiteY2" fmla="*/ 0 h 2156172"/>
              <a:gd name="connsiteX3" fmla="*/ 0 w 3569049"/>
              <a:gd name="connsiteY3" fmla="*/ 74998 h 2156172"/>
              <a:gd name="connsiteX4" fmla="*/ 3241 w 3569049"/>
              <a:gd name="connsiteY4" fmla="*/ 792266 h 2156172"/>
              <a:gd name="connsiteX5" fmla="*/ 396389 w 3569049"/>
              <a:gd name="connsiteY5" fmla="*/ 2156172 h 2156172"/>
              <a:gd name="connsiteX6" fmla="*/ 2797239 w 3569049"/>
              <a:gd name="connsiteY6" fmla="*/ 1905251 h 2156172"/>
              <a:gd name="connsiteX0" fmla="*/ 2797239 w 2823378"/>
              <a:gd name="connsiteY0" fmla="*/ 1905251 h 2156172"/>
              <a:gd name="connsiteX1" fmla="*/ 2823378 w 2823378"/>
              <a:gd name="connsiteY1" fmla="*/ 745966 h 2156172"/>
              <a:gd name="connsiteX2" fmla="*/ 1357069 w 2823378"/>
              <a:gd name="connsiteY2" fmla="*/ 0 h 2156172"/>
              <a:gd name="connsiteX3" fmla="*/ 0 w 2823378"/>
              <a:gd name="connsiteY3" fmla="*/ 74998 h 2156172"/>
              <a:gd name="connsiteX4" fmla="*/ 3241 w 2823378"/>
              <a:gd name="connsiteY4" fmla="*/ 792266 h 2156172"/>
              <a:gd name="connsiteX5" fmla="*/ 396389 w 2823378"/>
              <a:gd name="connsiteY5" fmla="*/ 2156172 h 2156172"/>
              <a:gd name="connsiteX6" fmla="*/ 2797239 w 2823378"/>
              <a:gd name="connsiteY6" fmla="*/ 1905251 h 2156172"/>
              <a:gd name="connsiteX0" fmla="*/ 2797239 w 2823378"/>
              <a:gd name="connsiteY0" fmla="*/ 1905251 h 2156172"/>
              <a:gd name="connsiteX1" fmla="*/ 2823378 w 2823378"/>
              <a:gd name="connsiteY1" fmla="*/ 743245 h 2156172"/>
              <a:gd name="connsiteX2" fmla="*/ 1357069 w 2823378"/>
              <a:gd name="connsiteY2" fmla="*/ 0 h 2156172"/>
              <a:gd name="connsiteX3" fmla="*/ 0 w 2823378"/>
              <a:gd name="connsiteY3" fmla="*/ 74998 h 2156172"/>
              <a:gd name="connsiteX4" fmla="*/ 3241 w 2823378"/>
              <a:gd name="connsiteY4" fmla="*/ 792266 h 2156172"/>
              <a:gd name="connsiteX5" fmla="*/ 396389 w 2823378"/>
              <a:gd name="connsiteY5" fmla="*/ 2156172 h 2156172"/>
              <a:gd name="connsiteX6" fmla="*/ 2797239 w 2823378"/>
              <a:gd name="connsiteY6" fmla="*/ 1905251 h 2156172"/>
              <a:gd name="connsiteX0" fmla="*/ 2797239 w 2823378"/>
              <a:gd name="connsiteY0" fmla="*/ 1905251 h 2156172"/>
              <a:gd name="connsiteX1" fmla="*/ 2823378 w 2823378"/>
              <a:gd name="connsiteY1" fmla="*/ 743245 h 2156172"/>
              <a:gd name="connsiteX2" fmla="*/ 1357069 w 2823378"/>
              <a:gd name="connsiteY2" fmla="*/ 0 h 2156172"/>
              <a:gd name="connsiteX3" fmla="*/ 0 w 2823378"/>
              <a:gd name="connsiteY3" fmla="*/ 74998 h 2156172"/>
              <a:gd name="connsiteX4" fmla="*/ 6153 w 2823378"/>
              <a:gd name="connsiteY4" fmla="*/ 978641 h 2156172"/>
              <a:gd name="connsiteX5" fmla="*/ 396389 w 2823378"/>
              <a:gd name="connsiteY5" fmla="*/ 2156172 h 2156172"/>
              <a:gd name="connsiteX6" fmla="*/ 2797239 w 2823378"/>
              <a:gd name="connsiteY6" fmla="*/ 1905251 h 2156172"/>
              <a:gd name="connsiteX0" fmla="*/ 2797239 w 2823378"/>
              <a:gd name="connsiteY0" fmla="*/ 1905251 h 2156172"/>
              <a:gd name="connsiteX1" fmla="*/ 2823378 w 2823378"/>
              <a:gd name="connsiteY1" fmla="*/ 743245 h 2156172"/>
              <a:gd name="connsiteX2" fmla="*/ 1357069 w 2823378"/>
              <a:gd name="connsiteY2" fmla="*/ 0 h 2156172"/>
              <a:gd name="connsiteX3" fmla="*/ 0 w 2823378"/>
              <a:gd name="connsiteY3" fmla="*/ 74998 h 2156172"/>
              <a:gd name="connsiteX4" fmla="*/ 236209 w 2823378"/>
              <a:gd name="connsiteY4" fmla="*/ 952432 h 2156172"/>
              <a:gd name="connsiteX5" fmla="*/ 396389 w 2823378"/>
              <a:gd name="connsiteY5" fmla="*/ 2156172 h 2156172"/>
              <a:gd name="connsiteX6" fmla="*/ 2797239 w 2823378"/>
              <a:gd name="connsiteY6" fmla="*/ 1905251 h 2156172"/>
              <a:gd name="connsiteX0" fmla="*/ 2797239 w 2823378"/>
              <a:gd name="connsiteY0" fmla="*/ 1905251 h 2156172"/>
              <a:gd name="connsiteX1" fmla="*/ 2823378 w 2823378"/>
              <a:gd name="connsiteY1" fmla="*/ 743245 h 2156172"/>
              <a:gd name="connsiteX2" fmla="*/ 1357069 w 2823378"/>
              <a:gd name="connsiteY2" fmla="*/ 0 h 2156172"/>
              <a:gd name="connsiteX3" fmla="*/ 0 w 2823378"/>
              <a:gd name="connsiteY3" fmla="*/ 74998 h 2156172"/>
              <a:gd name="connsiteX4" fmla="*/ 236209 w 2823378"/>
              <a:gd name="connsiteY4" fmla="*/ 952432 h 2156172"/>
              <a:gd name="connsiteX5" fmla="*/ 396389 w 2823378"/>
              <a:gd name="connsiteY5" fmla="*/ 2156172 h 2156172"/>
              <a:gd name="connsiteX6" fmla="*/ 2797239 w 2823378"/>
              <a:gd name="connsiteY6" fmla="*/ 1905251 h 2156172"/>
              <a:gd name="connsiteX0" fmla="*/ 2567183 w 2593322"/>
              <a:gd name="connsiteY0" fmla="*/ 1905251 h 2156172"/>
              <a:gd name="connsiteX1" fmla="*/ 2593322 w 2593322"/>
              <a:gd name="connsiteY1" fmla="*/ 743245 h 2156172"/>
              <a:gd name="connsiteX2" fmla="*/ 1127013 w 2593322"/>
              <a:gd name="connsiteY2" fmla="*/ 0 h 2156172"/>
              <a:gd name="connsiteX3" fmla="*/ 0 w 2593322"/>
              <a:gd name="connsiteY3" fmla="*/ 281757 h 2156172"/>
              <a:gd name="connsiteX4" fmla="*/ 6153 w 2593322"/>
              <a:gd name="connsiteY4" fmla="*/ 952432 h 2156172"/>
              <a:gd name="connsiteX5" fmla="*/ 166333 w 2593322"/>
              <a:gd name="connsiteY5" fmla="*/ 2156172 h 2156172"/>
              <a:gd name="connsiteX6" fmla="*/ 2567183 w 2593322"/>
              <a:gd name="connsiteY6" fmla="*/ 1905251 h 2156172"/>
              <a:gd name="connsiteX0" fmla="*/ 2567183 w 2593322"/>
              <a:gd name="connsiteY0" fmla="*/ 1756734 h 2007655"/>
              <a:gd name="connsiteX1" fmla="*/ 2593322 w 2593322"/>
              <a:gd name="connsiteY1" fmla="*/ 594728 h 2007655"/>
              <a:gd name="connsiteX2" fmla="*/ 1380366 w 2593322"/>
              <a:gd name="connsiteY2" fmla="*/ 0 h 2007655"/>
              <a:gd name="connsiteX3" fmla="*/ 0 w 2593322"/>
              <a:gd name="connsiteY3" fmla="*/ 133240 h 2007655"/>
              <a:gd name="connsiteX4" fmla="*/ 6153 w 2593322"/>
              <a:gd name="connsiteY4" fmla="*/ 803915 h 2007655"/>
              <a:gd name="connsiteX5" fmla="*/ 166333 w 2593322"/>
              <a:gd name="connsiteY5" fmla="*/ 2007655 h 2007655"/>
              <a:gd name="connsiteX6" fmla="*/ 2567183 w 2593322"/>
              <a:gd name="connsiteY6" fmla="*/ 1756734 h 2007655"/>
              <a:gd name="connsiteX0" fmla="*/ 2567183 w 2593322"/>
              <a:gd name="connsiteY0" fmla="*/ 1756734 h 2007655"/>
              <a:gd name="connsiteX1" fmla="*/ 2593322 w 2593322"/>
              <a:gd name="connsiteY1" fmla="*/ 594728 h 2007655"/>
              <a:gd name="connsiteX2" fmla="*/ 1380366 w 2593322"/>
              <a:gd name="connsiteY2" fmla="*/ 0 h 2007655"/>
              <a:gd name="connsiteX3" fmla="*/ 0 w 2593322"/>
              <a:gd name="connsiteY3" fmla="*/ 107032 h 2007655"/>
              <a:gd name="connsiteX4" fmla="*/ 6153 w 2593322"/>
              <a:gd name="connsiteY4" fmla="*/ 803915 h 2007655"/>
              <a:gd name="connsiteX5" fmla="*/ 166333 w 2593322"/>
              <a:gd name="connsiteY5" fmla="*/ 2007655 h 2007655"/>
              <a:gd name="connsiteX6" fmla="*/ 2567183 w 2593322"/>
              <a:gd name="connsiteY6" fmla="*/ 1756734 h 200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93322" h="2007655">
                <a:moveTo>
                  <a:pt x="2567183" y="1756734"/>
                </a:moveTo>
                <a:lnTo>
                  <a:pt x="2593322" y="594728"/>
                </a:lnTo>
                <a:lnTo>
                  <a:pt x="1380366" y="0"/>
                </a:lnTo>
                <a:lnTo>
                  <a:pt x="0" y="107032"/>
                </a:lnTo>
                <a:lnTo>
                  <a:pt x="6153" y="803915"/>
                </a:lnTo>
                <a:lnTo>
                  <a:pt x="166333" y="2007655"/>
                </a:lnTo>
                <a:lnTo>
                  <a:pt x="2567183" y="1756734"/>
                </a:lnTo>
                <a:close/>
              </a:path>
            </a:pathLst>
          </a:custGeom>
          <a:solidFill>
            <a:schemeClr val="accent4">
              <a:lumMod val="75000"/>
              <a:alpha val="8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5" name="Straight Connector 34">
            <a:extLst>
              <a:ext uri="{FF2B5EF4-FFF2-40B4-BE49-F238E27FC236}">
                <a16:creationId xmlns:a16="http://schemas.microsoft.com/office/drawing/2014/main" id="{02DAABCF-061C-4B38-B27B-7AE6DE397EBB}"/>
              </a:ext>
            </a:extLst>
          </p:cNvPr>
          <p:cNvCxnSpPr>
            <a:cxnSpLocks/>
            <a:stCxn id="33" idx="3"/>
          </p:cNvCxnSpPr>
          <p:nvPr/>
        </p:nvCxnSpPr>
        <p:spPr>
          <a:xfrm>
            <a:off x="3095141" y="3570271"/>
            <a:ext cx="183574" cy="74986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08F3D2F-F54E-45EC-A0EB-55266DF91AB9}"/>
              </a:ext>
            </a:extLst>
          </p:cNvPr>
          <p:cNvCxnSpPr>
            <a:stCxn id="13" idx="1"/>
          </p:cNvCxnSpPr>
          <p:nvPr/>
        </p:nvCxnSpPr>
        <p:spPr>
          <a:xfrm flipH="1">
            <a:off x="4407318" y="1673007"/>
            <a:ext cx="43786" cy="24111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F44C78DE-926D-4E55-9EE9-4419B40A413E}"/>
              </a:ext>
            </a:extLst>
          </p:cNvPr>
          <p:cNvSpPr txBox="1"/>
          <p:nvPr/>
        </p:nvSpPr>
        <p:spPr>
          <a:xfrm>
            <a:off x="5952413" y="1095279"/>
            <a:ext cx="5609228" cy="206210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Up to 30 Edge Objects Detected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Multi-Sensor supports a total of 120 Objects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4x Cameras - 30 Objects Per Camera FOV</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Detection for the Minimum Pixels-on-Target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MegaPixel Chart Showing </a:t>
            </a:r>
            <a:r>
              <a:rPr kumimoji="0" lang="en-US" sz="1800" b="1" i="0" u="none" strike="noStrike" kern="1200" cap="none" spc="0" normalizeH="0" baseline="0" noProof="0" dirty="0">
                <a:ln>
                  <a:noFill/>
                </a:ln>
                <a:solidFill>
                  <a:srgbClr val="FFFF00"/>
                </a:solidFill>
                <a:effectLst/>
                <a:uLnTx/>
                <a:uFillTx/>
                <a:latin typeface="Calibri" panose="020F0502020204030204"/>
                <a:ea typeface="+mn-ea"/>
                <a:cs typeface="+mn-cs"/>
              </a:rPr>
              <a:t>Pro</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and </a:t>
            </a:r>
            <a:r>
              <a:rPr kumimoji="0" lang="en-US" sz="1800" b="1" i="0" u="none" strike="noStrike" kern="1200" cap="none" spc="0" normalizeH="0" baseline="0" noProof="0" dirty="0">
                <a:ln>
                  <a:noFill/>
                </a:ln>
                <a:solidFill>
                  <a:srgbClr val="FFC000"/>
                </a:solidFill>
                <a:effectLst/>
                <a:uLnTx/>
                <a:uFillTx/>
                <a:latin typeface="Calibri" panose="020F0502020204030204"/>
                <a:ea typeface="+mn-ea"/>
                <a:cs typeface="+mn-cs"/>
              </a:rPr>
              <a:t>Flex</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Pixels-on-Target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Calibri" panose="020F0502020204030204"/>
                <a:ea typeface="+mn-ea"/>
                <a:cs typeface="+mn-cs"/>
              </a:rPr>
              <a:t>Pro</a:t>
            </a: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 requires approx. 10% of the total image view</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C000"/>
                </a:solidFill>
                <a:effectLst/>
                <a:uLnTx/>
                <a:uFillTx/>
                <a:latin typeface="Calibri" panose="020F0502020204030204"/>
                <a:ea typeface="+mn-ea"/>
                <a:cs typeface="+mn-cs"/>
              </a:rPr>
              <a:t>Flex</a:t>
            </a: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 requires approx. 15% of the total image view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People Vehicles and Color Passed as Metadata</a:t>
            </a:r>
          </a:p>
        </p:txBody>
      </p:sp>
      <p:sp>
        <p:nvSpPr>
          <p:cNvPr id="39" name="Rectangle 38">
            <a:extLst>
              <a:ext uri="{FF2B5EF4-FFF2-40B4-BE49-F238E27FC236}">
                <a16:creationId xmlns:a16="http://schemas.microsoft.com/office/drawing/2014/main" id="{DB4FD169-0FAF-44F1-A21A-9F528D1A64A6}"/>
              </a:ext>
            </a:extLst>
          </p:cNvPr>
          <p:cNvSpPr/>
          <p:nvPr/>
        </p:nvSpPr>
        <p:spPr>
          <a:xfrm>
            <a:off x="4896270" y="4627187"/>
            <a:ext cx="968590" cy="103979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55A9061B-9855-4C56-B051-4F74EDAA1445}"/>
              </a:ext>
            </a:extLst>
          </p:cNvPr>
          <p:cNvCxnSpPr>
            <a:cxnSpLocks/>
          </p:cNvCxnSpPr>
          <p:nvPr/>
        </p:nvCxnSpPr>
        <p:spPr>
          <a:xfrm>
            <a:off x="5249344" y="4670796"/>
            <a:ext cx="131221" cy="6422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B5C72EE-09E0-44B0-BE76-B690079F6874}"/>
              </a:ext>
            </a:extLst>
          </p:cNvPr>
          <p:cNvCxnSpPr>
            <a:cxnSpLocks/>
          </p:cNvCxnSpPr>
          <p:nvPr/>
        </p:nvCxnSpPr>
        <p:spPr>
          <a:xfrm>
            <a:off x="5238723" y="5135812"/>
            <a:ext cx="130135" cy="482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0CB2E24-8CDE-4254-9E70-352D0B8B83F3}"/>
              </a:ext>
            </a:extLst>
          </p:cNvPr>
          <p:cNvCxnSpPr>
            <a:cxnSpLocks/>
          </p:cNvCxnSpPr>
          <p:nvPr/>
        </p:nvCxnSpPr>
        <p:spPr>
          <a:xfrm>
            <a:off x="5310681" y="4692171"/>
            <a:ext cx="0" cy="4754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F22BEC-47D5-4A01-8529-991E99D428E5}"/>
              </a:ext>
            </a:extLst>
          </p:cNvPr>
          <p:cNvSpPr txBox="1"/>
          <p:nvPr/>
        </p:nvSpPr>
        <p:spPr>
          <a:xfrm>
            <a:off x="5246495" y="5332439"/>
            <a:ext cx="455253" cy="246221"/>
          </a:xfrm>
          <a:prstGeom prst="rect">
            <a:avLst/>
          </a:prstGeom>
          <a:solidFill>
            <a:schemeClr val="bg1">
              <a:alpha val="52000"/>
            </a:schemeClr>
          </a:solidFill>
        </p:spPr>
        <p:txBody>
          <a:bodyPr wrap="none" lIns="0" tIns="0" rIns="0" bIns="0" rtlCol="0">
            <a:spAutoFit/>
          </a:bodyPr>
          <a:lstStyle>
            <a:defPPr>
              <a:defRPr lang="en-US"/>
            </a:defPPr>
            <a:lvl1pPr>
              <a:defRPr sz="8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a:ea typeface="+mn-ea"/>
                <a:cs typeface="+mn-cs"/>
              </a:rPr>
              <a:t>Height 108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a:ea typeface="+mn-ea"/>
                <a:cs typeface="+mn-cs"/>
              </a:rPr>
              <a:t>Pixels</a:t>
            </a:r>
          </a:p>
        </p:txBody>
      </p:sp>
      <p:sp>
        <p:nvSpPr>
          <p:cNvPr id="48" name="Rectangle 47">
            <a:extLst>
              <a:ext uri="{FF2B5EF4-FFF2-40B4-BE49-F238E27FC236}">
                <a16:creationId xmlns:a16="http://schemas.microsoft.com/office/drawing/2014/main" id="{40F0B356-5656-429F-AE24-802702063418}"/>
              </a:ext>
            </a:extLst>
          </p:cNvPr>
          <p:cNvSpPr/>
          <p:nvPr/>
        </p:nvSpPr>
        <p:spPr>
          <a:xfrm>
            <a:off x="3376618" y="4731722"/>
            <a:ext cx="1211754" cy="1041915"/>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49" name="Straight Connector 48">
            <a:extLst>
              <a:ext uri="{FF2B5EF4-FFF2-40B4-BE49-F238E27FC236}">
                <a16:creationId xmlns:a16="http://schemas.microsoft.com/office/drawing/2014/main" id="{454934AC-5851-4E87-A2D7-3479DA0E2065}"/>
              </a:ext>
            </a:extLst>
          </p:cNvPr>
          <p:cNvCxnSpPr>
            <a:cxnSpLocks/>
          </p:cNvCxnSpPr>
          <p:nvPr/>
        </p:nvCxnSpPr>
        <p:spPr>
          <a:xfrm>
            <a:off x="3983286" y="4882138"/>
            <a:ext cx="131221" cy="6422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6032C97-7C10-4C5F-85A7-FF047FFD846F}"/>
              </a:ext>
            </a:extLst>
          </p:cNvPr>
          <p:cNvCxnSpPr>
            <a:cxnSpLocks/>
          </p:cNvCxnSpPr>
          <p:nvPr/>
        </p:nvCxnSpPr>
        <p:spPr>
          <a:xfrm>
            <a:off x="4047997" y="4912032"/>
            <a:ext cx="0" cy="4754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A5F84D0-DC5A-45FF-82D7-27965A36820A}"/>
              </a:ext>
            </a:extLst>
          </p:cNvPr>
          <p:cNvSpPr txBox="1"/>
          <p:nvPr/>
        </p:nvSpPr>
        <p:spPr>
          <a:xfrm>
            <a:off x="3965235" y="5459996"/>
            <a:ext cx="455253" cy="246221"/>
          </a:xfrm>
          <a:prstGeom prst="rect">
            <a:avLst/>
          </a:prstGeom>
          <a:solidFill>
            <a:schemeClr val="bg1">
              <a:alpha val="52000"/>
            </a:schemeClr>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a:ea typeface="+mn-ea"/>
                <a:cs typeface="+mn-cs"/>
              </a:rPr>
              <a:t>Height 108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Calibri" panose="020F0502020204030204"/>
                <a:ea typeface="+mn-ea"/>
                <a:cs typeface="+mn-cs"/>
              </a:rPr>
              <a:t>Pixels</a:t>
            </a:r>
          </a:p>
        </p:txBody>
      </p:sp>
      <p:cxnSp>
        <p:nvCxnSpPr>
          <p:cNvPr id="52" name="Straight Connector 51">
            <a:extLst>
              <a:ext uri="{FF2B5EF4-FFF2-40B4-BE49-F238E27FC236}">
                <a16:creationId xmlns:a16="http://schemas.microsoft.com/office/drawing/2014/main" id="{EC56920A-037B-4D30-BC96-FD7DFA144F94}"/>
              </a:ext>
            </a:extLst>
          </p:cNvPr>
          <p:cNvCxnSpPr>
            <a:cxnSpLocks/>
          </p:cNvCxnSpPr>
          <p:nvPr/>
        </p:nvCxnSpPr>
        <p:spPr>
          <a:xfrm>
            <a:off x="3973271" y="5354856"/>
            <a:ext cx="130135" cy="4825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93381794-5284-4831-AE30-5C02129A5B0D}"/>
              </a:ext>
            </a:extLst>
          </p:cNvPr>
          <p:cNvSpPr/>
          <p:nvPr/>
        </p:nvSpPr>
        <p:spPr>
          <a:xfrm>
            <a:off x="6096000" y="5206349"/>
            <a:ext cx="3733694" cy="195951"/>
          </a:xfrm>
          <a:prstGeom prst="rect">
            <a:avLst/>
          </a:prstGeom>
          <a:noFill/>
          <a:ln w="222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9ADBBF55-7DFC-4CB6-B77E-6FB63ADF32C1}"/>
              </a:ext>
            </a:extLst>
          </p:cNvPr>
          <p:cNvSpPr txBox="1"/>
          <p:nvPr/>
        </p:nvSpPr>
        <p:spPr>
          <a:xfrm>
            <a:off x="6024159" y="5786468"/>
            <a:ext cx="5386384" cy="30777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alibri" panose="020F0502020204030204"/>
                <a:ea typeface="+mn-ea"/>
                <a:cs typeface="+mn-cs"/>
              </a:rPr>
              <a:t>Note: </a:t>
            </a:r>
            <a:r>
              <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mn-cs"/>
              </a:rPr>
              <a:t>Higher </a:t>
            </a:r>
            <a:r>
              <a:rPr kumimoji="0" lang="en-US" sz="1000" b="0" i="0" u="none" strike="noStrike" kern="1200" cap="none" spc="0" normalizeH="0" baseline="0" noProof="0" dirty="0" err="1">
                <a:ln>
                  <a:noFill/>
                </a:ln>
                <a:solidFill>
                  <a:srgbClr val="FFFFFF"/>
                </a:solidFill>
                <a:effectLst/>
                <a:uLnTx/>
                <a:uFillTx/>
                <a:latin typeface="Calibri" panose="020F0502020204030204"/>
                <a:ea typeface="+mn-ea"/>
                <a:cs typeface="+mn-cs"/>
              </a:rPr>
              <a:t>MegaPixel</a:t>
            </a:r>
            <a:r>
              <a:rPr kumimoji="0" lang="en-US" sz="1000" b="0" i="0" u="none" strike="noStrike" kern="1200" cap="none" spc="0" normalizeH="0" baseline="0" noProof="0" dirty="0">
                <a:ln>
                  <a:noFill/>
                </a:ln>
                <a:solidFill>
                  <a:srgbClr val="FFFFFF"/>
                </a:solidFill>
                <a:effectLst/>
                <a:uLnTx/>
                <a:uFillTx/>
                <a:latin typeface="Calibri" panose="020F0502020204030204"/>
                <a:ea typeface="+mn-ea"/>
                <a:cs typeface="+mn-cs"/>
              </a:rPr>
              <a:t> images require more pixels for height, as AI classification models rescale prior to processing the video.</a:t>
            </a:r>
          </a:p>
        </p:txBody>
      </p:sp>
    </p:spTree>
    <p:extLst>
      <p:ext uri="{BB962C8B-B14F-4D97-AF65-F5344CB8AC3E}">
        <p14:creationId xmlns:p14="http://schemas.microsoft.com/office/powerpoint/2010/main" val="240919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513F-C48C-4A62-ABB1-17AA731CC1E5}"/>
              </a:ext>
            </a:extLst>
          </p:cNvPr>
          <p:cNvSpPr>
            <a:spLocks noGrp="1"/>
          </p:cNvSpPr>
          <p:nvPr>
            <p:ph type="title"/>
          </p:nvPr>
        </p:nvSpPr>
        <p:spPr/>
        <p:txBody>
          <a:bodyPr/>
          <a:lstStyle/>
          <a:p>
            <a:r>
              <a:rPr lang="en-US" dirty="0"/>
              <a:t>Server</a:t>
            </a:r>
          </a:p>
        </p:txBody>
      </p:sp>
    </p:spTree>
    <p:extLst>
      <p:ext uri="{BB962C8B-B14F-4D97-AF65-F5344CB8AC3E}">
        <p14:creationId xmlns:p14="http://schemas.microsoft.com/office/powerpoint/2010/main" val="424068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EFC3DC29-988A-4CCB-BCB3-DB1A8FA73D3A}"/>
              </a:ext>
            </a:extLst>
          </p:cNvPr>
          <p:cNvGraphicFramePr>
            <a:graphicFrameLocks noChangeAspect="1"/>
          </p:cNvGraphicFramePr>
          <p:nvPr>
            <p:extLst>
              <p:ext uri="{D42A27DB-BD31-4B8C-83A1-F6EECF244321}">
                <p14:modId xmlns:p14="http://schemas.microsoft.com/office/powerpoint/2010/main" val="2558224677"/>
              </p:ext>
            </p:extLst>
          </p:nvPr>
        </p:nvGraphicFramePr>
        <p:xfrm>
          <a:off x="10024801" y="0"/>
          <a:ext cx="1542781" cy="1028521"/>
        </p:xfrm>
        <a:graphic>
          <a:graphicData uri="http://schemas.openxmlformats.org/presentationml/2006/ole">
            <mc:AlternateContent xmlns:mc="http://schemas.openxmlformats.org/markup-compatibility/2006">
              <mc:Choice xmlns:v="urn:schemas-microsoft-com:vml" Requires="v">
                <p:oleObj r:id="rId3" imgW="2514600" imgH="1676160" progId="">
                  <p:embed/>
                </p:oleObj>
              </mc:Choice>
              <mc:Fallback>
                <p:oleObj r:id="rId3" imgW="2514600" imgH="1676160" progId="">
                  <p:embed/>
                  <p:pic>
                    <p:nvPicPr>
                      <p:cNvPr id="10" name="Object 9">
                        <a:extLst>
                          <a:ext uri="{FF2B5EF4-FFF2-40B4-BE49-F238E27FC236}">
                            <a16:creationId xmlns:a16="http://schemas.microsoft.com/office/drawing/2014/main" id="{EFC3DC29-988A-4CCB-BCB3-DB1A8FA73D3A}"/>
                          </a:ext>
                        </a:extLst>
                      </p:cNvPr>
                      <p:cNvPicPr/>
                      <p:nvPr/>
                    </p:nvPicPr>
                    <p:blipFill>
                      <a:blip r:embed="rId4"/>
                      <a:stretch>
                        <a:fillRect/>
                      </a:stretch>
                    </p:blipFill>
                    <p:spPr>
                      <a:xfrm>
                        <a:off x="10024801" y="0"/>
                        <a:ext cx="1542781" cy="102852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53BF2B2-8A6E-4A3C-A82A-778D9210CBFF}"/>
              </a:ext>
            </a:extLst>
          </p:cNvPr>
          <p:cNvSpPr>
            <a:spLocks noGrp="1"/>
          </p:cNvSpPr>
          <p:nvPr>
            <p:ph type="title"/>
          </p:nvPr>
        </p:nvSpPr>
        <p:spPr>
          <a:xfrm>
            <a:off x="624418" y="188913"/>
            <a:ext cx="9654116" cy="792162"/>
          </a:xfrm>
        </p:spPr>
        <p:txBody>
          <a:bodyPr wrap="square" anchor="b">
            <a:normAutofit/>
          </a:bodyPr>
          <a:lstStyle/>
          <a:p>
            <a:r>
              <a:rPr lang="en-US" dirty="0">
                <a:latin typeface="Arial"/>
                <a:cs typeface="Arial"/>
              </a:rPr>
              <a:t>Bug Fixes</a:t>
            </a:r>
            <a:endParaRPr lang="en-US" dirty="0"/>
          </a:p>
        </p:txBody>
      </p:sp>
      <p:sp>
        <p:nvSpPr>
          <p:cNvPr id="3" name="Footer Placeholder 2">
            <a:extLst>
              <a:ext uri="{FF2B5EF4-FFF2-40B4-BE49-F238E27FC236}">
                <a16:creationId xmlns:a16="http://schemas.microsoft.com/office/drawing/2014/main" id="{7426892B-D23B-4FB5-ADFC-0C19835E6ED6}"/>
              </a:ext>
            </a:extLst>
          </p:cNvPr>
          <p:cNvSpPr>
            <a:spLocks noGrp="1"/>
          </p:cNvSpPr>
          <p:nvPr>
            <p:ph type="ftr" sz="quarter" idx="10"/>
          </p:nvPr>
        </p:nvSpPr>
        <p:spPr>
          <a:xfrm>
            <a:off x="1607537" y="6475257"/>
            <a:ext cx="7708249" cy="246218"/>
          </a:xfrm>
        </p:spPr>
        <p:txBody>
          <a:bodyPr anchor="ctr">
            <a:normAutofit/>
          </a:bodyPr>
          <a:lstStyle/>
          <a:p>
            <a:pPr>
              <a:spcAft>
                <a:spcPts val="600"/>
              </a:spcAft>
            </a:pPr>
            <a:r>
              <a:rPr lang="en-GB"/>
              <a:t>exacqVision Technical Support Training</a:t>
            </a:r>
          </a:p>
        </p:txBody>
      </p:sp>
      <p:sp>
        <p:nvSpPr>
          <p:cNvPr id="12" name="Text Placeholder 11">
            <a:extLst>
              <a:ext uri="{FF2B5EF4-FFF2-40B4-BE49-F238E27FC236}">
                <a16:creationId xmlns:a16="http://schemas.microsoft.com/office/drawing/2014/main" id="{16304467-2890-46FD-9D5B-51144F438223}"/>
              </a:ext>
            </a:extLst>
          </p:cNvPr>
          <p:cNvSpPr>
            <a:spLocks noGrp="1"/>
          </p:cNvSpPr>
          <p:nvPr>
            <p:ph type="body" sz="quarter" idx="11"/>
          </p:nvPr>
        </p:nvSpPr>
        <p:spPr>
          <a:xfrm>
            <a:off x="624418" y="1217434"/>
            <a:ext cx="9936257" cy="4893591"/>
          </a:xfrm>
        </p:spPr>
        <p:txBody>
          <a:bodyPr>
            <a:normAutofit/>
          </a:bodyPr>
          <a:lstStyle/>
          <a:p>
            <a:r>
              <a:rPr lang="en-US" dirty="0"/>
              <a:t>Fixed excessive Archiving status messages (</a:t>
            </a:r>
            <a:r>
              <a:rPr lang="en-US" dirty="0">
                <a:solidFill>
                  <a:schemeClr val="tx2"/>
                </a:solidFill>
              </a:rPr>
              <a:t>AESW-4989</a:t>
            </a:r>
            <a:r>
              <a:rPr lang="en-US" dirty="0"/>
              <a:t>)</a:t>
            </a:r>
          </a:p>
          <a:p>
            <a:endParaRPr lang="en-US" dirty="0"/>
          </a:p>
          <a:p>
            <a:endParaRPr lang="en-US" dirty="0"/>
          </a:p>
          <a:p>
            <a:endParaRPr lang="en-US" dirty="0"/>
          </a:p>
          <a:p>
            <a:r>
              <a:rPr lang="en-US" dirty="0"/>
              <a:t>Debian installer no longer enabled </a:t>
            </a:r>
            <a:r>
              <a:rPr lang="en-US" dirty="0" err="1"/>
              <a:t>eventpi</a:t>
            </a:r>
            <a:r>
              <a:rPr lang="en-US" dirty="0"/>
              <a:t> by default</a:t>
            </a:r>
          </a:p>
          <a:p>
            <a:r>
              <a:rPr lang="en-US" dirty="0"/>
              <a:t>Fixed issue capturing all metadata when multiple events are sent as one alarm</a:t>
            </a:r>
          </a:p>
          <a:p>
            <a:r>
              <a:rPr lang="en-US" dirty="0"/>
              <a:t>Ensure </a:t>
            </a:r>
            <a:r>
              <a:rPr lang="en-US" dirty="0" err="1"/>
              <a:t>eventpi</a:t>
            </a:r>
            <a:r>
              <a:rPr lang="en-US" dirty="0"/>
              <a:t> database is purged after server reboot</a:t>
            </a:r>
          </a:p>
          <a:p>
            <a:r>
              <a:rPr lang="en-US" dirty="0"/>
              <a:t>Fixed connection status problem from Axis cameras with older firmware</a:t>
            </a:r>
          </a:p>
          <a:p>
            <a:r>
              <a:rPr lang="en-US" dirty="0"/>
              <a:t>Prevent needing to restart client after adding Axis body worn camera system, caused by receiving cert before configuration (</a:t>
            </a:r>
            <a:r>
              <a:rPr lang="en-US" dirty="0">
                <a:solidFill>
                  <a:srgbClr val="0070C0"/>
                </a:solidFill>
              </a:rPr>
              <a:t>AESW-3445</a:t>
            </a:r>
            <a:r>
              <a:rPr lang="en-US" dirty="0"/>
              <a:t>)</a:t>
            </a:r>
          </a:p>
          <a:p>
            <a:r>
              <a:rPr lang="en-US" dirty="0"/>
              <a:t>Fixed potential streaming issue from </a:t>
            </a:r>
            <a:r>
              <a:rPr lang="en-US" dirty="0" err="1"/>
              <a:t>Exacq’s</a:t>
            </a:r>
            <a:r>
              <a:rPr lang="en-US" dirty="0"/>
              <a:t> RTSP Server resulting in gaps (</a:t>
            </a:r>
            <a:r>
              <a:rPr lang="en-US" dirty="0">
                <a:solidFill>
                  <a:srgbClr val="0070C0"/>
                </a:solidFill>
              </a:rPr>
              <a:t>AESW-5251</a:t>
            </a:r>
            <a:r>
              <a:rPr lang="en-US" dirty="0"/>
              <a:t>)</a:t>
            </a:r>
          </a:p>
          <a:p>
            <a:r>
              <a:rPr lang="en-US" dirty="0"/>
              <a:t>Fixed problem where time triggers were not firing on some days (</a:t>
            </a:r>
            <a:r>
              <a:rPr lang="en-US" dirty="0">
                <a:solidFill>
                  <a:srgbClr val="0070C0"/>
                </a:solidFill>
              </a:rPr>
              <a:t>AESW-4573</a:t>
            </a:r>
            <a:r>
              <a:rPr lang="en-US" dirty="0"/>
              <a:t>)</a:t>
            </a:r>
          </a:p>
          <a:p>
            <a:r>
              <a:rPr lang="en-US" dirty="0"/>
              <a:t>Fixed socket crash from Bosch intrusion plugin (</a:t>
            </a:r>
            <a:r>
              <a:rPr lang="en-US" dirty="0">
                <a:solidFill>
                  <a:srgbClr val="0070C0"/>
                </a:solidFill>
              </a:rPr>
              <a:t>AESW-5105</a:t>
            </a:r>
            <a:r>
              <a:rPr lang="en-US" dirty="0"/>
              <a:t>)</a:t>
            </a:r>
          </a:p>
        </p:txBody>
      </p:sp>
      <p:pic>
        <p:nvPicPr>
          <p:cNvPr id="5" name="Picture 4" descr="A screenshot of a computer&#10;&#10;Description automatically generated with low confidence">
            <a:extLst>
              <a:ext uri="{FF2B5EF4-FFF2-40B4-BE49-F238E27FC236}">
                <a16:creationId xmlns:a16="http://schemas.microsoft.com/office/drawing/2014/main" id="{6B1658EF-1E4A-ECCA-09A6-154CA35406DA}"/>
              </a:ext>
            </a:extLst>
          </p:cNvPr>
          <p:cNvPicPr>
            <a:picLocks noChangeAspect="1"/>
          </p:cNvPicPr>
          <p:nvPr/>
        </p:nvPicPr>
        <p:blipFill>
          <a:blip r:embed="rId5"/>
          <a:stretch>
            <a:fillRect/>
          </a:stretch>
        </p:blipFill>
        <p:spPr>
          <a:xfrm>
            <a:off x="2442210" y="1484948"/>
            <a:ext cx="2884170" cy="1166308"/>
          </a:xfrm>
          <a:prstGeom prst="rect">
            <a:avLst/>
          </a:prstGeom>
        </p:spPr>
      </p:pic>
      <p:pic>
        <p:nvPicPr>
          <p:cNvPr id="7" name="Picture 6" descr="A screenshot of a computer&#10;&#10;Description automatically generated with low confidence">
            <a:extLst>
              <a:ext uri="{FF2B5EF4-FFF2-40B4-BE49-F238E27FC236}">
                <a16:creationId xmlns:a16="http://schemas.microsoft.com/office/drawing/2014/main" id="{8BB6FB99-A0F8-7FEF-FDB6-74450EA1FF47}"/>
              </a:ext>
            </a:extLst>
          </p:cNvPr>
          <p:cNvPicPr>
            <a:picLocks noChangeAspect="1"/>
          </p:cNvPicPr>
          <p:nvPr/>
        </p:nvPicPr>
        <p:blipFill>
          <a:blip r:embed="rId6"/>
          <a:stretch>
            <a:fillRect/>
          </a:stretch>
        </p:blipFill>
        <p:spPr>
          <a:xfrm>
            <a:off x="6396990" y="1477638"/>
            <a:ext cx="2838450" cy="1147819"/>
          </a:xfrm>
          <a:prstGeom prst="rect">
            <a:avLst/>
          </a:prstGeom>
        </p:spPr>
      </p:pic>
      <p:sp>
        <p:nvSpPr>
          <p:cNvPr id="8" name="TextBox 7">
            <a:extLst>
              <a:ext uri="{FF2B5EF4-FFF2-40B4-BE49-F238E27FC236}">
                <a16:creationId xmlns:a16="http://schemas.microsoft.com/office/drawing/2014/main" id="{1A52B61A-8A91-D586-1BB6-812D353836AB}"/>
              </a:ext>
            </a:extLst>
          </p:cNvPr>
          <p:cNvSpPr txBox="1"/>
          <p:nvPr/>
        </p:nvSpPr>
        <p:spPr>
          <a:xfrm>
            <a:off x="1885950" y="1883436"/>
            <a:ext cx="915187" cy="369332"/>
          </a:xfrm>
          <a:prstGeom prst="rect">
            <a:avLst/>
          </a:prstGeom>
          <a:noFill/>
        </p:spPr>
        <p:txBody>
          <a:bodyPr wrap="none" rtlCol="0">
            <a:spAutoFit/>
          </a:bodyPr>
          <a:lstStyle/>
          <a:p>
            <a:r>
              <a:rPr lang="en-US" dirty="0"/>
              <a:t>BEFORE</a:t>
            </a:r>
          </a:p>
        </p:txBody>
      </p:sp>
      <p:sp>
        <p:nvSpPr>
          <p:cNvPr id="9" name="TextBox 8">
            <a:extLst>
              <a:ext uri="{FF2B5EF4-FFF2-40B4-BE49-F238E27FC236}">
                <a16:creationId xmlns:a16="http://schemas.microsoft.com/office/drawing/2014/main" id="{CC6216FA-DD3D-453E-693F-D7627E127573}"/>
              </a:ext>
            </a:extLst>
          </p:cNvPr>
          <p:cNvSpPr txBox="1"/>
          <p:nvPr/>
        </p:nvSpPr>
        <p:spPr>
          <a:xfrm>
            <a:off x="5964555" y="1866881"/>
            <a:ext cx="772969" cy="369332"/>
          </a:xfrm>
          <a:prstGeom prst="rect">
            <a:avLst/>
          </a:prstGeom>
          <a:noFill/>
        </p:spPr>
        <p:txBody>
          <a:bodyPr wrap="none" rtlCol="0">
            <a:spAutoFit/>
          </a:bodyPr>
          <a:lstStyle/>
          <a:p>
            <a:r>
              <a:rPr lang="en-US" dirty="0"/>
              <a:t>AFTER</a:t>
            </a:r>
          </a:p>
        </p:txBody>
      </p:sp>
    </p:spTree>
    <p:extLst>
      <p:ext uri="{BB962C8B-B14F-4D97-AF65-F5344CB8AC3E}">
        <p14:creationId xmlns:p14="http://schemas.microsoft.com/office/powerpoint/2010/main" val="742880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EFC3DC29-988A-4CCB-BCB3-DB1A8FA73D3A}"/>
              </a:ext>
            </a:extLst>
          </p:cNvPr>
          <p:cNvGraphicFramePr>
            <a:graphicFrameLocks noChangeAspect="1"/>
          </p:cNvGraphicFramePr>
          <p:nvPr/>
        </p:nvGraphicFramePr>
        <p:xfrm>
          <a:off x="10024801" y="0"/>
          <a:ext cx="1542781" cy="1028521"/>
        </p:xfrm>
        <a:graphic>
          <a:graphicData uri="http://schemas.openxmlformats.org/presentationml/2006/ole">
            <mc:AlternateContent xmlns:mc="http://schemas.openxmlformats.org/markup-compatibility/2006">
              <mc:Choice xmlns:v="urn:schemas-microsoft-com:vml" Requires="v">
                <p:oleObj r:id="rId3" imgW="2514600" imgH="1676160" progId="">
                  <p:embed/>
                </p:oleObj>
              </mc:Choice>
              <mc:Fallback>
                <p:oleObj r:id="rId3" imgW="2514600" imgH="1676160" progId="">
                  <p:embed/>
                  <p:pic>
                    <p:nvPicPr>
                      <p:cNvPr id="10" name="Object 9">
                        <a:extLst>
                          <a:ext uri="{FF2B5EF4-FFF2-40B4-BE49-F238E27FC236}">
                            <a16:creationId xmlns:a16="http://schemas.microsoft.com/office/drawing/2014/main" id="{EFC3DC29-988A-4CCB-BCB3-DB1A8FA73D3A}"/>
                          </a:ext>
                        </a:extLst>
                      </p:cNvPr>
                      <p:cNvPicPr/>
                      <p:nvPr/>
                    </p:nvPicPr>
                    <p:blipFill>
                      <a:blip r:embed="rId4"/>
                      <a:stretch>
                        <a:fillRect/>
                      </a:stretch>
                    </p:blipFill>
                    <p:spPr>
                      <a:xfrm>
                        <a:off x="10024801" y="0"/>
                        <a:ext cx="1542781" cy="102852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53BF2B2-8A6E-4A3C-A82A-778D9210CBFF}"/>
              </a:ext>
            </a:extLst>
          </p:cNvPr>
          <p:cNvSpPr>
            <a:spLocks noGrp="1"/>
          </p:cNvSpPr>
          <p:nvPr>
            <p:ph type="title"/>
          </p:nvPr>
        </p:nvSpPr>
        <p:spPr>
          <a:xfrm>
            <a:off x="624418" y="188913"/>
            <a:ext cx="9654116" cy="792162"/>
          </a:xfrm>
        </p:spPr>
        <p:txBody>
          <a:bodyPr wrap="square" anchor="b">
            <a:normAutofit/>
          </a:bodyPr>
          <a:lstStyle/>
          <a:p>
            <a:r>
              <a:rPr lang="en-US" dirty="0">
                <a:latin typeface="Arial"/>
                <a:cs typeface="Arial"/>
              </a:rPr>
              <a:t>Bug Fixes</a:t>
            </a:r>
            <a:endParaRPr lang="en-US" dirty="0"/>
          </a:p>
        </p:txBody>
      </p:sp>
      <p:sp>
        <p:nvSpPr>
          <p:cNvPr id="3" name="Footer Placeholder 2">
            <a:extLst>
              <a:ext uri="{FF2B5EF4-FFF2-40B4-BE49-F238E27FC236}">
                <a16:creationId xmlns:a16="http://schemas.microsoft.com/office/drawing/2014/main" id="{7426892B-D23B-4FB5-ADFC-0C19835E6ED6}"/>
              </a:ext>
            </a:extLst>
          </p:cNvPr>
          <p:cNvSpPr>
            <a:spLocks noGrp="1"/>
          </p:cNvSpPr>
          <p:nvPr>
            <p:ph type="ftr" sz="quarter" idx="10"/>
          </p:nvPr>
        </p:nvSpPr>
        <p:spPr>
          <a:xfrm>
            <a:off x="1607537" y="6475257"/>
            <a:ext cx="7708249" cy="246218"/>
          </a:xfrm>
        </p:spPr>
        <p:txBody>
          <a:bodyPr anchor="ctr">
            <a:normAutofit/>
          </a:bodyPr>
          <a:lstStyle/>
          <a:p>
            <a:pPr>
              <a:spcAft>
                <a:spcPts val="600"/>
              </a:spcAft>
            </a:pPr>
            <a:r>
              <a:rPr lang="en-GB"/>
              <a:t>exacqVision Technical Support Training</a:t>
            </a:r>
          </a:p>
        </p:txBody>
      </p:sp>
      <p:sp>
        <p:nvSpPr>
          <p:cNvPr id="12" name="Text Placeholder 11">
            <a:extLst>
              <a:ext uri="{FF2B5EF4-FFF2-40B4-BE49-F238E27FC236}">
                <a16:creationId xmlns:a16="http://schemas.microsoft.com/office/drawing/2014/main" id="{16304467-2890-46FD-9D5B-51144F438223}"/>
              </a:ext>
            </a:extLst>
          </p:cNvPr>
          <p:cNvSpPr>
            <a:spLocks noGrp="1"/>
          </p:cNvSpPr>
          <p:nvPr>
            <p:ph type="body" sz="quarter" idx="11"/>
          </p:nvPr>
        </p:nvSpPr>
        <p:spPr>
          <a:xfrm>
            <a:off x="624418" y="1217434"/>
            <a:ext cx="9936257" cy="4893591"/>
          </a:xfrm>
        </p:spPr>
        <p:txBody>
          <a:bodyPr>
            <a:normAutofit/>
          </a:bodyPr>
          <a:lstStyle/>
          <a:p>
            <a:r>
              <a:rPr lang="en-US" dirty="0"/>
              <a:t>Fixed a problem with stale metadata for Illustra3 and </a:t>
            </a:r>
            <a:r>
              <a:rPr lang="en-US" dirty="0" err="1"/>
              <a:t>Illustramulti</a:t>
            </a:r>
            <a:r>
              <a:rPr lang="en-US" dirty="0"/>
              <a:t> plugins</a:t>
            </a:r>
          </a:p>
          <a:p>
            <a:r>
              <a:rPr lang="en-US" dirty="0"/>
              <a:t>Restart the SSL session and restart metadata on error 94 from Illustra3 and </a:t>
            </a:r>
            <a:r>
              <a:rPr lang="en-US" dirty="0" err="1"/>
              <a:t>Illustramulti</a:t>
            </a:r>
            <a:r>
              <a:rPr lang="en-US" dirty="0"/>
              <a:t> plugins (</a:t>
            </a:r>
            <a:r>
              <a:rPr lang="en-US" dirty="0">
                <a:solidFill>
                  <a:srgbClr val="0070C0"/>
                </a:solidFill>
              </a:rPr>
              <a:t>AESW-4574</a:t>
            </a:r>
            <a:r>
              <a:rPr lang="en-US" dirty="0"/>
              <a:t>)</a:t>
            </a:r>
          </a:p>
          <a:p>
            <a:r>
              <a:rPr lang="en-US" dirty="0"/>
              <a:t>Corrected issue with missing codecs from Panasonic camera plugin causing them to default to JPEG (</a:t>
            </a:r>
            <a:r>
              <a:rPr lang="en-US" dirty="0">
                <a:solidFill>
                  <a:srgbClr val="0070C0"/>
                </a:solidFill>
              </a:rPr>
              <a:t>AESW-631</a:t>
            </a:r>
            <a:r>
              <a:rPr lang="en-US" dirty="0"/>
              <a:t>)</a:t>
            </a:r>
          </a:p>
          <a:p>
            <a:r>
              <a:rPr lang="en-US" dirty="0"/>
              <a:t>Fixed issue with motion issues on some Panasonic cameras (</a:t>
            </a:r>
            <a:r>
              <a:rPr lang="en-US" dirty="0">
                <a:solidFill>
                  <a:srgbClr val="0070C0"/>
                </a:solidFill>
              </a:rPr>
              <a:t>AESW-4794</a:t>
            </a:r>
            <a:r>
              <a:rPr lang="en-US" dirty="0"/>
              <a:t>)</a:t>
            </a:r>
          </a:p>
          <a:p>
            <a:r>
              <a:rPr lang="en-US" dirty="0"/>
              <a:t>Fixed problem with issue making settings changes to Panasonic </a:t>
            </a:r>
            <a:r>
              <a:rPr lang="en-US" dirty="0" err="1"/>
              <a:t>multisensor</a:t>
            </a:r>
            <a:r>
              <a:rPr lang="en-US" dirty="0"/>
              <a:t> (</a:t>
            </a:r>
            <a:r>
              <a:rPr lang="en-US" dirty="0">
                <a:solidFill>
                  <a:srgbClr val="0070C0"/>
                </a:solidFill>
              </a:rPr>
              <a:t>AESW-4562</a:t>
            </a:r>
            <a:r>
              <a:rPr lang="en-US" dirty="0"/>
              <a:t>)</a:t>
            </a:r>
          </a:p>
        </p:txBody>
      </p:sp>
    </p:spTree>
    <p:extLst>
      <p:ext uri="{BB962C8B-B14F-4D97-AF65-F5344CB8AC3E}">
        <p14:creationId xmlns:p14="http://schemas.microsoft.com/office/powerpoint/2010/main" val="341777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F2B2-8A6E-4A3C-A82A-778D9210CBFF}"/>
              </a:ext>
            </a:extLst>
          </p:cNvPr>
          <p:cNvSpPr>
            <a:spLocks noGrp="1"/>
          </p:cNvSpPr>
          <p:nvPr>
            <p:ph type="title"/>
          </p:nvPr>
        </p:nvSpPr>
        <p:spPr>
          <a:xfrm>
            <a:off x="624418" y="188913"/>
            <a:ext cx="9654116" cy="792162"/>
          </a:xfrm>
        </p:spPr>
        <p:txBody>
          <a:bodyPr wrap="square" anchor="b">
            <a:normAutofit/>
          </a:bodyPr>
          <a:lstStyle/>
          <a:p>
            <a:r>
              <a:rPr lang="en-US" dirty="0">
                <a:latin typeface="Arial"/>
                <a:cs typeface="Arial"/>
              </a:rPr>
              <a:t>Enhancements</a:t>
            </a:r>
            <a:endParaRPr lang="en-US" dirty="0"/>
          </a:p>
        </p:txBody>
      </p:sp>
      <p:sp>
        <p:nvSpPr>
          <p:cNvPr id="3" name="Footer Placeholder 2">
            <a:extLst>
              <a:ext uri="{FF2B5EF4-FFF2-40B4-BE49-F238E27FC236}">
                <a16:creationId xmlns:a16="http://schemas.microsoft.com/office/drawing/2014/main" id="{7426892B-D23B-4FB5-ADFC-0C19835E6ED6}"/>
              </a:ext>
            </a:extLst>
          </p:cNvPr>
          <p:cNvSpPr>
            <a:spLocks noGrp="1"/>
          </p:cNvSpPr>
          <p:nvPr>
            <p:ph type="ftr" sz="quarter" idx="10"/>
          </p:nvPr>
        </p:nvSpPr>
        <p:spPr>
          <a:xfrm>
            <a:off x="1607537" y="6475257"/>
            <a:ext cx="7708249" cy="246218"/>
          </a:xfrm>
        </p:spPr>
        <p:txBody>
          <a:bodyPr anchor="ctr">
            <a:normAutofit/>
          </a:bodyPr>
          <a:lstStyle/>
          <a:p>
            <a:pPr>
              <a:spcAft>
                <a:spcPts val="600"/>
              </a:spcAft>
            </a:pPr>
            <a:r>
              <a:rPr lang="en-GB" dirty="0" err="1"/>
              <a:t>exacqVision</a:t>
            </a:r>
            <a:r>
              <a:rPr lang="en-GB" dirty="0"/>
              <a:t> Technical Support Training</a:t>
            </a:r>
          </a:p>
        </p:txBody>
      </p:sp>
      <p:sp>
        <p:nvSpPr>
          <p:cNvPr id="12" name="Text Placeholder 11">
            <a:extLst>
              <a:ext uri="{FF2B5EF4-FFF2-40B4-BE49-F238E27FC236}">
                <a16:creationId xmlns:a16="http://schemas.microsoft.com/office/drawing/2014/main" id="{16304467-2890-46FD-9D5B-51144F438223}"/>
              </a:ext>
            </a:extLst>
          </p:cNvPr>
          <p:cNvSpPr>
            <a:spLocks noGrp="1"/>
          </p:cNvSpPr>
          <p:nvPr>
            <p:ph type="body" sz="quarter" idx="11"/>
          </p:nvPr>
        </p:nvSpPr>
        <p:spPr>
          <a:xfrm>
            <a:off x="624419" y="1257300"/>
            <a:ext cx="10734747" cy="4681487"/>
          </a:xfrm>
        </p:spPr>
        <p:txBody>
          <a:bodyPr/>
          <a:lstStyle/>
          <a:p>
            <a:r>
              <a:rPr lang="en-US" dirty="0"/>
              <a:t>Improvements made to search results returned for audio/video events</a:t>
            </a:r>
          </a:p>
          <a:p>
            <a:r>
              <a:rPr lang="en-US" dirty="0"/>
              <a:t>Improved loading time of </a:t>
            </a:r>
            <a:r>
              <a:rPr lang="en-US" dirty="0" err="1"/>
              <a:t>eventpi</a:t>
            </a:r>
            <a:endParaRPr lang="en-US" dirty="0"/>
          </a:p>
          <a:p>
            <a:r>
              <a:rPr lang="en-US" dirty="0"/>
              <a:t>Cameras previous detected as Samsung are now detected as Hanwha Vision </a:t>
            </a:r>
            <a:br>
              <a:rPr lang="en-US" dirty="0"/>
            </a:br>
            <a:r>
              <a:rPr lang="en-US" dirty="0"/>
              <a:t>(</a:t>
            </a:r>
            <a:r>
              <a:rPr lang="en-US" dirty="0">
                <a:solidFill>
                  <a:srgbClr val="0070C0"/>
                </a:solidFill>
              </a:rPr>
              <a:t>AESW-5539</a:t>
            </a:r>
            <a:r>
              <a:rPr lang="en-US" dirty="0"/>
              <a:t>, </a:t>
            </a:r>
            <a:r>
              <a:rPr lang="en-US" dirty="0">
                <a:solidFill>
                  <a:srgbClr val="0070C0"/>
                </a:solidFill>
              </a:rPr>
              <a:t>AESW-5538</a:t>
            </a:r>
            <a:r>
              <a:rPr lang="en-US" dirty="0"/>
              <a:t>)</a:t>
            </a:r>
          </a:p>
          <a:p>
            <a:r>
              <a:rPr lang="en-US" dirty="0"/>
              <a:t>Added Hanwha Vision option (</a:t>
            </a:r>
            <a:r>
              <a:rPr lang="en-US" dirty="0">
                <a:solidFill>
                  <a:srgbClr val="0070C0"/>
                </a:solidFill>
              </a:rPr>
              <a:t>AESW-5189</a:t>
            </a:r>
            <a:r>
              <a:rPr lang="en-US" dirty="0"/>
              <a:t>)</a:t>
            </a:r>
          </a:p>
          <a:p>
            <a:r>
              <a:rPr lang="en-US" dirty="0"/>
              <a:t>Integration of </a:t>
            </a:r>
            <a:r>
              <a:rPr lang="en-US" dirty="0" err="1"/>
              <a:t>WiseAI</a:t>
            </a:r>
            <a:r>
              <a:rPr lang="en-US" dirty="0"/>
              <a:t> analytics from Hanwha</a:t>
            </a:r>
          </a:p>
          <a:p>
            <a:r>
              <a:rPr lang="en-US" dirty="0"/>
              <a:t>Enhanced camera discovery for new </a:t>
            </a:r>
            <a:r>
              <a:rPr lang="en-US" dirty="0" err="1"/>
              <a:t>Illustra</a:t>
            </a:r>
            <a:r>
              <a:rPr lang="en-US" dirty="0"/>
              <a:t> Flex Dual Sensor camera (</a:t>
            </a:r>
            <a:r>
              <a:rPr lang="en-US" dirty="0">
                <a:solidFill>
                  <a:srgbClr val="0070C0"/>
                </a:solidFill>
              </a:rPr>
              <a:t>AESW-5541</a:t>
            </a:r>
            <a:r>
              <a:rPr lang="en-US" dirty="0"/>
              <a:t>)</a:t>
            </a:r>
          </a:p>
          <a:p>
            <a:r>
              <a:rPr lang="en-US" dirty="0"/>
              <a:t>Server installer no longer checks </a:t>
            </a:r>
            <a:r>
              <a:rPr lang="en-US" dirty="0" err="1"/>
              <a:t>Illustrapi</a:t>
            </a:r>
            <a:r>
              <a:rPr lang="en-US" dirty="0"/>
              <a:t> or </a:t>
            </a:r>
            <a:r>
              <a:rPr lang="en-US" dirty="0" err="1"/>
              <a:t>Illustraflexpi</a:t>
            </a:r>
            <a:r>
              <a:rPr lang="en-US" dirty="0"/>
              <a:t> for install by default </a:t>
            </a:r>
          </a:p>
          <a:p>
            <a:r>
              <a:rPr lang="en-US" dirty="0"/>
              <a:t>Changed the reported name to “</a:t>
            </a:r>
            <a:r>
              <a:rPr lang="en-US" dirty="0" err="1"/>
              <a:t>Illustra</a:t>
            </a:r>
            <a:r>
              <a:rPr lang="en-US" dirty="0"/>
              <a:t> </a:t>
            </a:r>
            <a:r>
              <a:rPr lang="en-US" dirty="0" err="1"/>
              <a:t>Multisensor</a:t>
            </a:r>
            <a:r>
              <a:rPr lang="en-US" dirty="0"/>
              <a:t>”</a:t>
            </a:r>
          </a:p>
          <a:p>
            <a:r>
              <a:rPr lang="en-US" dirty="0"/>
              <a:t>Added legacy tag to </a:t>
            </a:r>
            <a:r>
              <a:rPr lang="en-US" dirty="0" err="1"/>
              <a:t>Illustrapi</a:t>
            </a:r>
            <a:r>
              <a:rPr lang="en-US" dirty="0"/>
              <a:t> and </a:t>
            </a:r>
            <a:r>
              <a:rPr lang="en-US" dirty="0" err="1"/>
              <a:t>Illustraflexpi</a:t>
            </a:r>
            <a:endParaRPr lang="en-US" dirty="0"/>
          </a:p>
          <a:p>
            <a:r>
              <a:rPr lang="en-US" dirty="0"/>
              <a:t>Added support for Axis “Optics Control” autofocus (</a:t>
            </a:r>
            <a:r>
              <a:rPr lang="en-US" dirty="0">
                <a:solidFill>
                  <a:srgbClr val="0070C0"/>
                </a:solidFill>
              </a:rPr>
              <a:t>AESW-2649</a:t>
            </a:r>
            <a:r>
              <a:rPr lang="en-US" dirty="0"/>
              <a:t>)</a:t>
            </a:r>
          </a:p>
          <a:p>
            <a:r>
              <a:rPr lang="en-US" dirty="0"/>
              <a:t>Added support for Bosch “</a:t>
            </a:r>
            <a:r>
              <a:rPr lang="en-US" dirty="0" err="1"/>
              <a:t>RuleEngine</a:t>
            </a:r>
            <a:r>
              <a:rPr lang="en-US" dirty="0"/>
              <a:t>” analytics (</a:t>
            </a:r>
            <a:r>
              <a:rPr lang="en-US" dirty="0">
                <a:solidFill>
                  <a:srgbClr val="0070C0"/>
                </a:solidFill>
              </a:rPr>
              <a:t>AESW-1326</a:t>
            </a:r>
            <a:r>
              <a:rPr lang="en-US" dirty="0"/>
              <a:t>)</a:t>
            </a:r>
          </a:p>
          <a:p>
            <a:endParaRPr lang="en-US" dirty="0"/>
          </a:p>
        </p:txBody>
      </p:sp>
      <p:pic>
        <p:nvPicPr>
          <p:cNvPr id="5" name="Graphic 4">
            <a:extLst>
              <a:ext uri="{FF2B5EF4-FFF2-40B4-BE49-F238E27FC236}">
                <a16:creationId xmlns:a16="http://schemas.microsoft.com/office/drawing/2014/main" id="{801BBF71-00B8-4805-ADEF-298BD8B715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06840" y="320333"/>
            <a:ext cx="660742" cy="660742"/>
          </a:xfrm>
          <a:prstGeom prst="rect">
            <a:avLst/>
          </a:prstGeom>
        </p:spPr>
      </p:pic>
    </p:spTree>
    <p:extLst>
      <p:ext uri="{BB962C8B-B14F-4D97-AF65-F5344CB8AC3E}">
        <p14:creationId xmlns:p14="http://schemas.microsoft.com/office/powerpoint/2010/main" val="250164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513F-C48C-4A62-ABB1-17AA731CC1E5}"/>
              </a:ext>
            </a:extLst>
          </p:cNvPr>
          <p:cNvSpPr>
            <a:spLocks noGrp="1"/>
          </p:cNvSpPr>
          <p:nvPr>
            <p:ph type="title"/>
          </p:nvPr>
        </p:nvSpPr>
        <p:spPr/>
        <p:txBody>
          <a:bodyPr/>
          <a:lstStyle/>
          <a:p>
            <a:r>
              <a:rPr lang="en-US" dirty="0"/>
              <a:t>Client</a:t>
            </a:r>
          </a:p>
        </p:txBody>
      </p:sp>
    </p:spTree>
    <p:extLst>
      <p:ext uri="{BB962C8B-B14F-4D97-AF65-F5344CB8AC3E}">
        <p14:creationId xmlns:p14="http://schemas.microsoft.com/office/powerpoint/2010/main" val="2116926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EFC3DC29-988A-4CCB-BCB3-DB1A8FA73D3A}"/>
              </a:ext>
            </a:extLst>
          </p:cNvPr>
          <p:cNvGraphicFramePr>
            <a:graphicFrameLocks noChangeAspect="1"/>
          </p:cNvGraphicFramePr>
          <p:nvPr/>
        </p:nvGraphicFramePr>
        <p:xfrm>
          <a:off x="10024801" y="0"/>
          <a:ext cx="1542781" cy="1028521"/>
        </p:xfrm>
        <a:graphic>
          <a:graphicData uri="http://schemas.openxmlformats.org/presentationml/2006/ole">
            <mc:AlternateContent xmlns:mc="http://schemas.openxmlformats.org/markup-compatibility/2006">
              <mc:Choice xmlns:v="urn:schemas-microsoft-com:vml" Requires="v">
                <p:oleObj r:id="rId3" imgW="2514600" imgH="1676160" progId="">
                  <p:embed/>
                </p:oleObj>
              </mc:Choice>
              <mc:Fallback>
                <p:oleObj r:id="rId3" imgW="2514600" imgH="1676160" progId="">
                  <p:embed/>
                  <p:pic>
                    <p:nvPicPr>
                      <p:cNvPr id="10" name="Object 9">
                        <a:extLst>
                          <a:ext uri="{FF2B5EF4-FFF2-40B4-BE49-F238E27FC236}">
                            <a16:creationId xmlns:a16="http://schemas.microsoft.com/office/drawing/2014/main" id="{EFC3DC29-988A-4CCB-BCB3-DB1A8FA73D3A}"/>
                          </a:ext>
                        </a:extLst>
                      </p:cNvPr>
                      <p:cNvPicPr/>
                      <p:nvPr/>
                    </p:nvPicPr>
                    <p:blipFill>
                      <a:blip r:embed="rId4"/>
                      <a:stretch>
                        <a:fillRect/>
                      </a:stretch>
                    </p:blipFill>
                    <p:spPr>
                      <a:xfrm>
                        <a:off x="10024801" y="0"/>
                        <a:ext cx="1542781" cy="1028521"/>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53BF2B2-8A6E-4A3C-A82A-778D9210CBFF}"/>
              </a:ext>
            </a:extLst>
          </p:cNvPr>
          <p:cNvSpPr>
            <a:spLocks noGrp="1"/>
          </p:cNvSpPr>
          <p:nvPr>
            <p:ph type="title"/>
          </p:nvPr>
        </p:nvSpPr>
        <p:spPr>
          <a:xfrm>
            <a:off x="624418" y="188913"/>
            <a:ext cx="9654116" cy="792162"/>
          </a:xfrm>
        </p:spPr>
        <p:txBody>
          <a:bodyPr wrap="square" anchor="b">
            <a:normAutofit/>
          </a:bodyPr>
          <a:lstStyle/>
          <a:p>
            <a:r>
              <a:rPr lang="en-US" dirty="0">
                <a:latin typeface="Arial"/>
                <a:cs typeface="Arial"/>
              </a:rPr>
              <a:t>Bug Fixes</a:t>
            </a:r>
            <a:endParaRPr lang="en-US" dirty="0"/>
          </a:p>
        </p:txBody>
      </p:sp>
      <p:sp>
        <p:nvSpPr>
          <p:cNvPr id="3" name="Footer Placeholder 2">
            <a:extLst>
              <a:ext uri="{FF2B5EF4-FFF2-40B4-BE49-F238E27FC236}">
                <a16:creationId xmlns:a16="http://schemas.microsoft.com/office/drawing/2014/main" id="{7426892B-D23B-4FB5-ADFC-0C19835E6ED6}"/>
              </a:ext>
            </a:extLst>
          </p:cNvPr>
          <p:cNvSpPr>
            <a:spLocks noGrp="1"/>
          </p:cNvSpPr>
          <p:nvPr>
            <p:ph type="ftr" sz="quarter" idx="10"/>
          </p:nvPr>
        </p:nvSpPr>
        <p:spPr>
          <a:xfrm>
            <a:off x="1607537" y="6475257"/>
            <a:ext cx="7708249" cy="246218"/>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exacqVision Technical Support Training</a:t>
            </a:r>
          </a:p>
        </p:txBody>
      </p:sp>
      <p:sp>
        <p:nvSpPr>
          <p:cNvPr id="12" name="Text Placeholder 11">
            <a:extLst>
              <a:ext uri="{FF2B5EF4-FFF2-40B4-BE49-F238E27FC236}">
                <a16:creationId xmlns:a16="http://schemas.microsoft.com/office/drawing/2014/main" id="{16304467-2890-46FD-9D5B-51144F438223}"/>
              </a:ext>
            </a:extLst>
          </p:cNvPr>
          <p:cNvSpPr>
            <a:spLocks noGrp="1"/>
          </p:cNvSpPr>
          <p:nvPr>
            <p:ph type="body" sz="quarter" idx="11"/>
          </p:nvPr>
        </p:nvSpPr>
        <p:spPr>
          <a:xfrm>
            <a:off x="624419" y="1317170"/>
            <a:ext cx="9807468" cy="4987037"/>
          </a:xfrm>
        </p:spPr>
        <p:txBody>
          <a:bodyPr>
            <a:normAutofit/>
          </a:bodyPr>
          <a:lstStyle/>
          <a:p>
            <a:r>
              <a:rPr lang="en-US" dirty="0" err="1"/>
              <a:t>wxWidgets</a:t>
            </a:r>
            <a:r>
              <a:rPr lang="en-US" dirty="0"/>
              <a:t> version upgrade</a:t>
            </a:r>
            <a:br>
              <a:rPr lang="en-US" dirty="0"/>
            </a:br>
            <a:r>
              <a:rPr lang="en-US" dirty="0"/>
              <a:t>New installs, not upgrades, automatically select dark or light theme based on the OS theme and prevent user changes</a:t>
            </a:r>
            <a:br>
              <a:rPr lang="en-US" dirty="0"/>
            </a:br>
            <a:r>
              <a:rPr lang="en-US" dirty="0"/>
              <a:t>(</a:t>
            </a:r>
            <a:r>
              <a:rPr lang="en-US" dirty="0">
                <a:solidFill>
                  <a:srgbClr val="0070C0"/>
                </a:solidFill>
              </a:rPr>
              <a:t>AESW-5146</a:t>
            </a:r>
            <a:r>
              <a:rPr lang="en-US" dirty="0"/>
              <a:t>)</a:t>
            </a:r>
          </a:p>
        </p:txBody>
      </p:sp>
    </p:spTree>
    <p:extLst>
      <p:ext uri="{BB962C8B-B14F-4D97-AF65-F5344CB8AC3E}">
        <p14:creationId xmlns:p14="http://schemas.microsoft.com/office/powerpoint/2010/main" val="10512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F2B2-8A6E-4A3C-A82A-778D9210CBFF}"/>
              </a:ext>
            </a:extLst>
          </p:cNvPr>
          <p:cNvSpPr>
            <a:spLocks noGrp="1"/>
          </p:cNvSpPr>
          <p:nvPr>
            <p:ph type="title"/>
          </p:nvPr>
        </p:nvSpPr>
        <p:spPr>
          <a:xfrm>
            <a:off x="624418" y="188913"/>
            <a:ext cx="9654116" cy="792162"/>
          </a:xfrm>
        </p:spPr>
        <p:txBody>
          <a:bodyPr wrap="square" anchor="b">
            <a:normAutofit/>
          </a:bodyPr>
          <a:lstStyle/>
          <a:p>
            <a:r>
              <a:rPr lang="en-US" dirty="0">
                <a:latin typeface="Arial"/>
                <a:cs typeface="Arial"/>
              </a:rPr>
              <a:t>Enhancements</a:t>
            </a:r>
            <a:endParaRPr lang="en-US" dirty="0"/>
          </a:p>
        </p:txBody>
      </p:sp>
      <p:sp>
        <p:nvSpPr>
          <p:cNvPr id="3" name="Footer Placeholder 2">
            <a:extLst>
              <a:ext uri="{FF2B5EF4-FFF2-40B4-BE49-F238E27FC236}">
                <a16:creationId xmlns:a16="http://schemas.microsoft.com/office/drawing/2014/main" id="{7426892B-D23B-4FB5-ADFC-0C19835E6ED6}"/>
              </a:ext>
            </a:extLst>
          </p:cNvPr>
          <p:cNvSpPr>
            <a:spLocks noGrp="1"/>
          </p:cNvSpPr>
          <p:nvPr>
            <p:ph type="ftr" sz="quarter" idx="10"/>
          </p:nvPr>
        </p:nvSpPr>
        <p:spPr>
          <a:xfrm>
            <a:off x="1607537" y="6475257"/>
            <a:ext cx="7708249" cy="246218"/>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exacqVision Technical Support Training</a:t>
            </a:r>
          </a:p>
        </p:txBody>
      </p:sp>
      <p:sp>
        <p:nvSpPr>
          <p:cNvPr id="12" name="Text Placeholder 11">
            <a:extLst>
              <a:ext uri="{FF2B5EF4-FFF2-40B4-BE49-F238E27FC236}">
                <a16:creationId xmlns:a16="http://schemas.microsoft.com/office/drawing/2014/main" id="{16304467-2890-46FD-9D5B-51144F438223}"/>
              </a:ext>
            </a:extLst>
          </p:cNvPr>
          <p:cNvSpPr>
            <a:spLocks noGrp="1"/>
          </p:cNvSpPr>
          <p:nvPr>
            <p:ph type="body" sz="quarter" idx="11"/>
          </p:nvPr>
        </p:nvSpPr>
        <p:spPr>
          <a:xfrm>
            <a:off x="624419" y="1235530"/>
            <a:ext cx="9575649" cy="4703258"/>
          </a:xfrm>
        </p:spPr>
        <p:txBody>
          <a:bodyPr/>
          <a:lstStyle/>
          <a:p>
            <a:r>
              <a:rPr lang="en-US" dirty="0"/>
              <a:t>Copy selected camera information when adding a new camera</a:t>
            </a:r>
            <a:br>
              <a:rPr lang="en-US" dirty="0"/>
            </a:br>
            <a:r>
              <a:rPr lang="en-US" dirty="0"/>
              <a:t>If camera is highlighted in IP Cameras List on the Add Cameras page when the New button is clicked, the Device Type field will automatically populate with the same as that which was highlighted saving time from selecting from Device Type list.</a:t>
            </a:r>
            <a:br>
              <a:rPr lang="en-US" dirty="0"/>
            </a:br>
            <a:r>
              <a:rPr lang="en-US" dirty="0"/>
              <a:t>(</a:t>
            </a:r>
            <a:r>
              <a:rPr lang="en-US" dirty="0">
                <a:solidFill>
                  <a:srgbClr val="0070C0"/>
                </a:solidFill>
              </a:rPr>
              <a:t>AESW-5855</a:t>
            </a:r>
            <a:r>
              <a:rPr lang="en-US" dirty="0"/>
              <a:t>)</a:t>
            </a:r>
            <a:br>
              <a:rPr lang="en-US" dirty="0"/>
            </a:br>
            <a:endParaRPr lang="en-US" dirty="0"/>
          </a:p>
        </p:txBody>
      </p:sp>
      <p:pic>
        <p:nvPicPr>
          <p:cNvPr id="5" name="Graphic 4">
            <a:extLst>
              <a:ext uri="{FF2B5EF4-FFF2-40B4-BE49-F238E27FC236}">
                <a16:creationId xmlns:a16="http://schemas.microsoft.com/office/drawing/2014/main" id="{801BBF71-00B8-4805-ADEF-298BD8B715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06840" y="320333"/>
            <a:ext cx="660742" cy="660742"/>
          </a:xfrm>
          <a:prstGeom prst="rect">
            <a:avLst/>
          </a:prstGeom>
        </p:spPr>
      </p:pic>
    </p:spTree>
    <p:extLst>
      <p:ext uri="{BB962C8B-B14F-4D97-AF65-F5344CB8AC3E}">
        <p14:creationId xmlns:p14="http://schemas.microsoft.com/office/powerpoint/2010/main" val="877234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01_JCI_with Product Brand Logo-Inside">
  <a:themeElements>
    <a:clrScheme name="Custom 2">
      <a:dk1>
        <a:srgbClr val="000000"/>
      </a:dk1>
      <a:lt1>
        <a:srgbClr val="FFFFFF"/>
      </a:lt1>
      <a:dk2>
        <a:srgbClr val="0080B6"/>
      </a:dk2>
      <a:lt2>
        <a:srgbClr val="878785"/>
      </a:lt2>
      <a:accent1>
        <a:srgbClr val="00539E"/>
      </a:accent1>
      <a:accent2>
        <a:srgbClr val="00BBE3"/>
      </a:accent2>
      <a:accent3>
        <a:srgbClr val="8CC63E"/>
      </a:accent3>
      <a:accent4>
        <a:srgbClr val="FDBC38"/>
      </a:accent4>
      <a:accent5>
        <a:srgbClr val="F37720"/>
      </a:accent5>
      <a:accent6>
        <a:srgbClr val="CA2338"/>
      </a:accent6>
      <a:hlink>
        <a:srgbClr val="0080B6"/>
      </a:hlink>
      <a:folHlink>
        <a:srgbClr val="0080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I Endorsed  PPT 16-9 size -Dec 2019_D2" id="{ECF693B6-B982-AA44-8461-357DF8A49955}" vid="{04D3C53F-5D4E-A94A-9EF8-D32F879CE202}"/>
    </a:ext>
  </a:extLst>
</a:theme>
</file>

<file path=ppt/theme/theme2.xml><?xml version="1.0" encoding="utf-8"?>
<a:theme xmlns:a="http://schemas.openxmlformats.org/drawingml/2006/main" name="02_JCI_with with Product Brand Logo-Covers">
  <a:themeElements>
    <a:clrScheme name="Custom 1">
      <a:dk1>
        <a:srgbClr val="2E2824"/>
      </a:dk1>
      <a:lt1>
        <a:srgbClr val="FFFFFF"/>
      </a:lt1>
      <a:dk2>
        <a:srgbClr val="00539E"/>
      </a:dk2>
      <a:lt2>
        <a:srgbClr val="878785"/>
      </a:lt2>
      <a:accent1>
        <a:srgbClr val="8CC63E"/>
      </a:accent1>
      <a:accent2>
        <a:srgbClr val="00BBE3"/>
      </a:accent2>
      <a:accent3>
        <a:srgbClr val="D5D537"/>
      </a:accent3>
      <a:accent4>
        <a:srgbClr val="FDBC38"/>
      </a:accent4>
      <a:accent5>
        <a:srgbClr val="F37720"/>
      </a:accent5>
      <a:accent6>
        <a:srgbClr val="CA2338"/>
      </a:accent6>
      <a:hlink>
        <a:srgbClr val="0080B6"/>
      </a:hlink>
      <a:folHlink>
        <a:srgbClr val="0080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I Endorsed  PPT 16-9 size -Dec 2019_D2" id="{ECF693B6-B982-AA44-8461-357DF8A49955}" vid="{E3AACFC7-D772-B24A-9C9D-0BA14D2874C8}"/>
    </a:ext>
  </a:extLst>
</a:theme>
</file>

<file path=ppt/theme/theme3.xml><?xml version="1.0" encoding="utf-8"?>
<a:theme xmlns:a="http://schemas.openxmlformats.org/drawingml/2006/main" name="03_JCI_with with Product Brand Logo-Divid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I Endorsed  PPT 16-9 size -Dec 2019_D2" id="{ECF693B6-B982-AA44-8461-357DF8A49955}" vid="{F8B7A11E-0006-B242-A2B5-3B61BF17212F}"/>
    </a:ext>
  </a:extLst>
</a:theme>
</file>

<file path=ppt/theme/theme4.xml><?xml version="1.0" encoding="utf-8"?>
<a:theme xmlns:a="http://schemas.openxmlformats.org/drawingml/2006/main" name="04_JCI_ with Product Brand Logo-Dividerv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I Endorsed  PPT 16-9 size -Dec 2019_D2" id="{ECF693B6-B982-AA44-8461-357DF8A49955}" vid="{B1B73FB8-5517-904A-9F19-8D9CB467B8F9}"/>
    </a:ext>
  </a:extLst>
</a:theme>
</file>

<file path=ppt/theme/theme5.xml><?xml version="1.0" encoding="utf-8"?>
<a:theme xmlns:a="http://schemas.openxmlformats.org/drawingml/2006/main" name="JCI_slides_blank">
  <a:themeElements>
    <a:clrScheme name="Custom 2">
      <a:dk1>
        <a:srgbClr val="000000"/>
      </a:dk1>
      <a:lt1>
        <a:srgbClr val="FFFFFF"/>
      </a:lt1>
      <a:dk2>
        <a:srgbClr val="0080B6"/>
      </a:dk2>
      <a:lt2>
        <a:srgbClr val="878785"/>
      </a:lt2>
      <a:accent1>
        <a:srgbClr val="00539E"/>
      </a:accent1>
      <a:accent2>
        <a:srgbClr val="00BBE3"/>
      </a:accent2>
      <a:accent3>
        <a:srgbClr val="8CC63E"/>
      </a:accent3>
      <a:accent4>
        <a:srgbClr val="FDBC38"/>
      </a:accent4>
      <a:accent5>
        <a:srgbClr val="F37720"/>
      </a:accent5>
      <a:accent6>
        <a:srgbClr val="CA2338"/>
      </a:accent6>
      <a:hlink>
        <a:srgbClr val="0080B6"/>
      </a:hlink>
      <a:folHlink>
        <a:srgbClr val="0080B6"/>
      </a:folHlink>
    </a:clrScheme>
    <a:fontScheme name="JCI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CI Endorsed  PPT 16-9 size -Dec 2019_D2" id="{ECF693B6-B982-AA44-8461-357DF8A49955}" vid="{2C9CD4B7-0E39-784D-BC4D-63D5EA5F51FE}"/>
    </a:ext>
  </a:extLst>
</a:theme>
</file>

<file path=ppt/theme/theme6.xml><?xml version="1.0" encoding="utf-8"?>
<a:theme xmlns:a="http://schemas.openxmlformats.org/drawingml/2006/main" name="2_JCI_with Product Brand Logo-Inside">
  <a:themeElements>
    <a:clrScheme name="Custom 2">
      <a:dk1>
        <a:srgbClr val="000000"/>
      </a:dk1>
      <a:lt1>
        <a:srgbClr val="FFFFFF"/>
      </a:lt1>
      <a:dk2>
        <a:srgbClr val="0080B6"/>
      </a:dk2>
      <a:lt2>
        <a:srgbClr val="878785"/>
      </a:lt2>
      <a:accent1>
        <a:srgbClr val="00539E"/>
      </a:accent1>
      <a:accent2>
        <a:srgbClr val="00BBE3"/>
      </a:accent2>
      <a:accent3>
        <a:srgbClr val="8CC63E"/>
      </a:accent3>
      <a:accent4>
        <a:srgbClr val="FDBC38"/>
      </a:accent4>
      <a:accent5>
        <a:srgbClr val="F37720"/>
      </a:accent5>
      <a:accent6>
        <a:srgbClr val="CA2338"/>
      </a:accent6>
      <a:hlink>
        <a:srgbClr val="0080B6"/>
      </a:hlink>
      <a:folHlink>
        <a:srgbClr val="0080B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ctor portfolio review rev 7 (002).pptx  -  Read-Only" id="{5053ABC3-26F5-4067-83CA-A23482B1A4FC}" vid="{84FC2FB1-B810-4FA6-8177-8A83DC84575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2011B94AAB2A478FECCAE10340C6E2" ma:contentTypeVersion="4" ma:contentTypeDescription="Create a new document." ma:contentTypeScope="" ma:versionID="f5cf7fe71ba141ce32d5c58f0075528f">
  <xsd:schema xmlns:xsd="http://www.w3.org/2001/XMLSchema" xmlns:xs="http://www.w3.org/2001/XMLSchema" xmlns:p="http://schemas.microsoft.com/office/2006/metadata/properties" xmlns:ns2="6bb536fe-31a4-4b4b-b48e-80c713e22f6e" xmlns:ns3="cff12638-f255-4a68-8fc6-9697a688ec54" targetNamespace="http://schemas.microsoft.com/office/2006/metadata/properties" ma:root="true" ma:fieldsID="3c44ac69de80edaea782fec71fab1a51" ns2:_="" ns3:_="">
    <xsd:import namespace="6bb536fe-31a4-4b4b-b48e-80c713e22f6e"/>
    <xsd:import namespace="cff12638-f255-4a68-8fc6-9697a688ec5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b536fe-31a4-4b4b-b48e-80c713e22f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f12638-f255-4a68-8fc6-9697a688ec5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cff12638-f255-4a68-8fc6-9697a688ec54">
      <UserInfo>
        <DisplayName>Miguel Angel Areas Chavez</DisplayName>
        <AccountId>34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6D546C-E53A-4305-888E-A4DA3679D6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b536fe-31a4-4b4b-b48e-80c713e22f6e"/>
    <ds:schemaRef ds:uri="cff12638-f255-4a68-8fc6-9697a688ec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90B520-8462-487C-BE2E-8AE0DA80BE70}">
  <ds:schemaRefs>
    <ds:schemaRef ds:uri="http://purl.org/dc/dcmitype/"/>
    <ds:schemaRef ds:uri="http://schemas.openxmlformats.org/package/2006/metadata/core-properties"/>
    <ds:schemaRef ds:uri="http://schemas.microsoft.com/office/2006/documentManagement/types"/>
    <ds:schemaRef ds:uri="http://www.w3.org/XML/1998/namespace"/>
    <ds:schemaRef ds:uri="http://purl.org/dc/terms/"/>
    <ds:schemaRef ds:uri="http://schemas.microsoft.com/office/infopath/2007/PartnerControls"/>
    <ds:schemaRef ds:uri="6bb536fe-31a4-4b4b-b48e-80c713e22f6e"/>
    <ds:schemaRef ds:uri="http://schemas.microsoft.com/office/2006/metadata/properties"/>
    <ds:schemaRef ds:uri="http://purl.org/dc/elements/1.1/"/>
    <ds:schemaRef ds:uri="cff12638-f255-4a68-8fc6-9697a688ec54"/>
  </ds:schemaRefs>
</ds:datastoreItem>
</file>

<file path=customXml/itemProps3.xml><?xml version="1.0" encoding="utf-8"?>
<ds:datastoreItem xmlns:ds="http://schemas.openxmlformats.org/officeDocument/2006/customXml" ds:itemID="{6552FE26-E963-4D9B-B8E0-35A02F853C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2753</TotalTime>
  <Words>955</Words>
  <Application>Microsoft Office PowerPoint</Application>
  <PresentationFormat>Widescreen</PresentationFormat>
  <Paragraphs>217</Paragraphs>
  <Slides>24</Slides>
  <Notes>15</Notes>
  <HiddenSlides>0</HiddenSlides>
  <MMClips>0</MMClips>
  <ScaleCrop>false</ScaleCrop>
  <HeadingPairs>
    <vt:vector size="8" baseType="variant">
      <vt:variant>
        <vt:lpstr>Fonts Used</vt:lpstr>
      </vt:variant>
      <vt:variant>
        <vt:i4>6</vt:i4>
      </vt:variant>
      <vt:variant>
        <vt:lpstr>Theme</vt:lpstr>
      </vt:variant>
      <vt:variant>
        <vt:i4>6</vt:i4>
      </vt:variant>
      <vt:variant>
        <vt:lpstr>Embedded OLE Servers</vt:lpstr>
      </vt:variant>
      <vt:variant>
        <vt:i4>0</vt:i4>
      </vt:variant>
      <vt:variant>
        <vt:lpstr>Slide Titles</vt:lpstr>
      </vt:variant>
      <vt:variant>
        <vt:i4>24</vt:i4>
      </vt:variant>
    </vt:vector>
  </HeadingPairs>
  <TitlesOfParts>
    <vt:vector size="36" baseType="lpstr">
      <vt:lpstr>Arial</vt:lpstr>
      <vt:lpstr>Calibri</vt:lpstr>
      <vt:lpstr>Calibri Light</vt:lpstr>
      <vt:lpstr>MaureaJciLfML-Medium</vt:lpstr>
      <vt:lpstr>MaureaJciTfML-Light</vt:lpstr>
      <vt:lpstr>Wingdings</vt:lpstr>
      <vt:lpstr>01_JCI_with Product Brand Logo-Inside</vt:lpstr>
      <vt:lpstr>02_JCI_with with Product Brand Logo-Covers</vt:lpstr>
      <vt:lpstr>03_JCI_with with Product Brand Logo-Dividers</vt:lpstr>
      <vt:lpstr>04_JCI_ with Product Brand Logo-Dividerv2</vt:lpstr>
      <vt:lpstr>JCI_slides_blank</vt:lpstr>
      <vt:lpstr>2_JCI_with Product Brand Logo-Inside</vt:lpstr>
      <vt:lpstr>Technical Support Training</vt:lpstr>
      <vt:lpstr>Sections</vt:lpstr>
      <vt:lpstr>Server</vt:lpstr>
      <vt:lpstr>Bug Fixes</vt:lpstr>
      <vt:lpstr>Bug Fixes</vt:lpstr>
      <vt:lpstr>Enhancements</vt:lpstr>
      <vt:lpstr>Client</vt:lpstr>
      <vt:lpstr>Bug Fixes</vt:lpstr>
      <vt:lpstr>Enhancements</vt:lpstr>
      <vt:lpstr>Web Service</vt:lpstr>
      <vt:lpstr>Bug Fixes</vt:lpstr>
      <vt:lpstr>Mobile</vt:lpstr>
      <vt:lpstr>Features</vt:lpstr>
      <vt:lpstr>Enterprise Manager</vt:lpstr>
      <vt:lpstr>Bug Fixes</vt:lpstr>
      <vt:lpstr>Exacq Hardware</vt:lpstr>
      <vt:lpstr>Features</vt:lpstr>
      <vt:lpstr>Illustra</vt:lpstr>
      <vt:lpstr>Illustra AI Gen4 Analytics</vt:lpstr>
      <vt:lpstr>Enhancements &amp; Life Cycle Changes</vt:lpstr>
      <vt:lpstr>Questions</vt:lpstr>
      <vt:lpstr>Appendix</vt:lpstr>
      <vt:lpstr>Illustra Cameras – On-Board EDGE AI Today</vt:lpstr>
      <vt:lpstr>Illustra Cameras – Pixels On-Target Detection Requirements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Support Training</dc:title>
  <dc:creator>Isaac Penrod</dc:creator>
  <cp:lastModifiedBy>Ross White</cp:lastModifiedBy>
  <cp:revision>54</cp:revision>
  <dcterms:created xsi:type="dcterms:W3CDTF">2020-12-08T18:02:27Z</dcterms:created>
  <dcterms:modified xsi:type="dcterms:W3CDTF">2023-06-14T19:12:59Z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formation Classification">
    <vt:lpwstr>Internal</vt:lpwstr>
  </property>
  <property fmtid="{D5CDD505-2E9C-101B-9397-08002B2CF9AE}" pid="3" name="MSIP_Label_6be01c0c-f9b3-4dc4-af0b-a82110cc37cd_Enabled">
    <vt:lpwstr>true</vt:lpwstr>
  </property>
  <property fmtid="{D5CDD505-2E9C-101B-9397-08002B2CF9AE}" pid="4" name="MSIP_Label_6be01c0c-f9b3-4dc4-af0b-a82110cc37cd_SetDate">
    <vt:lpwstr>2021-08-27T17:37:16Z</vt:lpwstr>
  </property>
  <property fmtid="{D5CDD505-2E9C-101B-9397-08002B2CF9AE}" pid="5" name="MSIP_Label_6be01c0c-f9b3-4dc4-af0b-a82110cc37cd_Method">
    <vt:lpwstr>Standard</vt:lpwstr>
  </property>
  <property fmtid="{D5CDD505-2E9C-101B-9397-08002B2CF9AE}" pid="6" name="MSIP_Label_6be01c0c-f9b3-4dc4-af0b-a82110cc37cd_Name">
    <vt:lpwstr>6be01c0c-f9b3-4dc4-af0b-a82110cc37cd</vt:lpwstr>
  </property>
  <property fmtid="{D5CDD505-2E9C-101B-9397-08002B2CF9AE}" pid="7" name="MSIP_Label_6be01c0c-f9b3-4dc4-af0b-a82110cc37cd_SiteId">
    <vt:lpwstr>a1f1e214-7ded-45b6-81a1-9e8ae3459641</vt:lpwstr>
  </property>
  <property fmtid="{D5CDD505-2E9C-101B-9397-08002B2CF9AE}" pid="8" name="MSIP_Label_6be01c0c-f9b3-4dc4-af0b-a82110cc37cd_ActionId">
    <vt:lpwstr>3e690b0e-e297-401b-9287-e7c86aaefa4f</vt:lpwstr>
  </property>
  <property fmtid="{D5CDD505-2E9C-101B-9397-08002B2CF9AE}" pid="9" name="MSIP_Label_6be01c0c-f9b3-4dc4-af0b-a82110cc37cd_ContentBits">
    <vt:lpwstr>0</vt:lpwstr>
  </property>
  <property fmtid="{D5CDD505-2E9C-101B-9397-08002B2CF9AE}" pid="10" name="ContentTypeId">
    <vt:lpwstr>0x010100E02011B94AAB2A478FECCAE10340C6E2</vt:lpwstr>
  </property>
</Properties>
</file>