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4"/>
    <p:sldMasterId id="2147483687" r:id="rId5"/>
    <p:sldMasterId id="2147483695" r:id="rId6"/>
    <p:sldMasterId id="2147483698" r:id="rId7"/>
    <p:sldMasterId id="2147483706" r:id="rId8"/>
    <p:sldMasterId id="2147483729" r:id="rId9"/>
  </p:sldMasterIdLst>
  <p:notesMasterIdLst>
    <p:notesMasterId r:id="rId39"/>
  </p:notesMasterIdLst>
  <p:handoutMasterIdLst>
    <p:handoutMasterId r:id="rId40"/>
  </p:handoutMasterIdLst>
  <p:sldIdLst>
    <p:sldId id="256" r:id="rId10"/>
    <p:sldId id="371" r:id="rId11"/>
    <p:sldId id="372" r:id="rId12"/>
    <p:sldId id="377" r:id="rId13"/>
    <p:sldId id="382" r:id="rId14"/>
    <p:sldId id="373" r:id="rId15"/>
    <p:sldId id="384" r:id="rId16"/>
    <p:sldId id="409" r:id="rId17"/>
    <p:sldId id="374" r:id="rId18"/>
    <p:sldId id="387" r:id="rId19"/>
    <p:sldId id="2147470439" r:id="rId20"/>
    <p:sldId id="375" r:id="rId21"/>
    <p:sldId id="392" r:id="rId22"/>
    <p:sldId id="376" r:id="rId23"/>
    <p:sldId id="393" r:id="rId24"/>
    <p:sldId id="399" r:id="rId25"/>
    <p:sldId id="2147470437" r:id="rId26"/>
    <p:sldId id="2147470434" r:id="rId27"/>
    <p:sldId id="2147470435" r:id="rId28"/>
    <p:sldId id="2147470436" r:id="rId29"/>
    <p:sldId id="2147470438" r:id="rId30"/>
    <p:sldId id="2147470440" r:id="rId31"/>
    <p:sldId id="402" r:id="rId32"/>
    <p:sldId id="2147470441" r:id="rId33"/>
    <p:sldId id="280" r:id="rId34"/>
    <p:sldId id="403" r:id="rId35"/>
    <p:sldId id="2147470433" r:id="rId36"/>
    <p:sldId id="2147470425" r:id="rId37"/>
    <p:sldId id="214747042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" initials="I" lastIdx="2" clrIdx="0">
    <p:extLst>
      <p:ext uri="{19B8F6BF-5375-455C-9EA6-DF929625EA0E}">
        <p15:presenceInfo xmlns:p15="http://schemas.microsoft.com/office/powerpoint/2012/main" userId="S::jpenroi@jci.com::3680a06d-6d44-4b9b-945b-082387324b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F0"/>
    <a:srgbClr val="CBD1DF"/>
    <a:srgbClr val="00539E"/>
    <a:srgbClr val="07348F"/>
    <a:srgbClr val="A9A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9A8CC-4B10-49C1-BA97-5A29A7BC893A}" v="21" dt="2023-03-14T12:37:04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8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49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microsoft.com/office/2016/11/relationships/changesInfo" Target="changesInfos/changesInfo1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 White" userId="5ffa5769-8335-4e55-b2ea-5221f2f1b147" providerId="ADAL" clId="{7099A8CC-4B10-49C1-BA97-5A29A7BC893A}"/>
    <pc:docChg chg="undo custSel addSld delSld modSld sldOrd">
      <pc:chgData name="Ross White" userId="5ffa5769-8335-4e55-b2ea-5221f2f1b147" providerId="ADAL" clId="{7099A8CC-4B10-49C1-BA97-5A29A7BC893A}" dt="2023-03-14T13:33:56.742" v="4388" actId="20577"/>
      <pc:docMkLst>
        <pc:docMk/>
      </pc:docMkLst>
      <pc:sldChg chg="addSp delSp modSp mod">
        <pc:chgData name="Ross White" userId="5ffa5769-8335-4e55-b2ea-5221f2f1b147" providerId="ADAL" clId="{7099A8CC-4B10-49C1-BA97-5A29A7BC893A}" dt="2023-03-14T02:35:41.845" v="4278" actId="1076"/>
        <pc:sldMkLst>
          <pc:docMk/>
          <pc:sldMk cId="2138123102" sldId="256"/>
        </pc:sldMkLst>
        <pc:spChg chg="mod">
          <ac:chgData name="Ross White" userId="5ffa5769-8335-4e55-b2ea-5221f2f1b147" providerId="ADAL" clId="{7099A8CC-4B10-49C1-BA97-5A29A7BC893A}" dt="2023-03-06T21:16:34.703" v="21" actId="20577"/>
          <ac:spMkLst>
            <pc:docMk/>
            <pc:sldMk cId="2138123102" sldId="256"/>
            <ac:spMk id="4" creationId="{90AB2C30-422D-4A8E-A10D-11969782E6E0}"/>
          </ac:spMkLst>
        </pc:spChg>
        <pc:spChg chg="add del mod">
          <ac:chgData name="Ross White" userId="5ffa5769-8335-4e55-b2ea-5221f2f1b147" providerId="ADAL" clId="{7099A8CC-4B10-49C1-BA97-5A29A7BC893A}" dt="2023-03-06T21:17:18.657" v="23" actId="931"/>
          <ac:spMkLst>
            <pc:docMk/>
            <pc:sldMk cId="2138123102" sldId="256"/>
            <ac:spMk id="5" creationId="{F42FA217-5482-269A-2259-FC4DACA81C80}"/>
          </ac:spMkLst>
        </pc:spChg>
        <pc:spChg chg="add mod">
          <ac:chgData name="Ross White" userId="5ffa5769-8335-4e55-b2ea-5221f2f1b147" providerId="ADAL" clId="{7099A8CC-4B10-49C1-BA97-5A29A7BC893A}" dt="2023-03-14T02:35:41.845" v="4278" actId="1076"/>
          <ac:spMkLst>
            <pc:docMk/>
            <pc:sldMk cId="2138123102" sldId="256"/>
            <ac:spMk id="9" creationId="{05DFDB36-6607-7582-79A8-48D70F1A8A93}"/>
          </ac:spMkLst>
        </pc:spChg>
        <pc:spChg chg="add del mod">
          <ac:chgData name="Ross White" userId="5ffa5769-8335-4e55-b2ea-5221f2f1b147" providerId="ADAL" clId="{7099A8CC-4B10-49C1-BA97-5A29A7BC893A}" dt="2023-03-14T02:27:33.147" v="4251" actId="931"/>
          <ac:spMkLst>
            <pc:docMk/>
            <pc:sldMk cId="2138123102" sldId="256"/>
            <ac:spMk id="11" creationId="{8DA185E9-E494-C753-7465-59AE419B16CD}"/>
          </ac:spMkLst>
        </pc:spChg>
        <pc:picChg chg="add del mod ord">
          <ac:chgData name="Ross White" userId="5ffa5769-8335-4e55-b2ea-5221f2f1b147" providerId="ADAL" clId="{7099A8CC-4B10-49C1-BA97-5A29A7BC893A}" dt="2023-03-14T02:26:44.300" v="4250" actId="931"/>
          <ac:picMkLst>
            <pc:docMk/>
            <pc:sldMk cId="2138123102" sldId="256"/>
            <ac:picMk id="5" creationId="{69F6D39C-5133-7E7A-4430-83E84C03B2BF}"/>
          </ac:picMkLst>
        </pc:picChg>
        <pc:picChg chg="add del mod">
          <ac:chgData name="Ross White" userId="5ffa5769-8335-4e55-b2ea-5221f2f1b147" providerId="ADAL" clId="{7099A8CC-4B10-49C1-BA97-5A29A7BC893A}" dt="2023-03-06T21:22:10.113" v="103" actId="478"/>
          <ac:picMkLst>
            <pc:docMk/>
            <pc:sldMk cId="2138123102" sldId="256"/>
            <ac:picMk id="7" creationId="{04C19D51-9DD8-4410-63D9-003F874C88CC}"/>
          </ac:picMkLst>
        </pc:picChg>
        <pc:picChg chg="add mod ord">
          <ac:chgData name="Ross White" userId="5ffa5769-8335-4e55-b2ea-5221f2f1b147" providerId="ADAL" clId="{7099A8CC-4B10-49C1-BA97-5A29A7BC893A}" dt="2023-03-14T02:35:05.232" v="4275" actId="1076"/>
          <ac:picMkLst>
            <pc:docMk/>
            <pc:sldMk cId="2138123102" sldId="256"/>
            <ac:picMk id="7" creationId="{788628FC-9958-4CD4-3E0E-5C851E3C0FB7}"/>
          </ac:picMkLst>
        </pc:picChg>
        <pc:picChg chg="del">
          <ac:chgData name="Ross White" userId="5ffa5769-8335-4e55-b2ea-5221f2f1b147" providerId="ADAL" clId="{7099A8CC-4B10-49C1-BA97-5A29A7BC893A}" dt="2023-03-06T21:16:57.157" v="22" actId="478"/>
          <ac:picMkLst>
            <pc:docMk/>
            <pc:sldMk cId="2138123102" sldId="256"/>
            <ac:picMk id="8" creationId="{14ACFE61-D886-4A33-AABB-AEA8ADC9A96F}"/>
          </ac:picMkLst>
        </pc:picChg>
      </pc:sldChg>
      <pc:sldChg chg="addSp modSp mod">
        <pc:chgData name="Ross White" userId="5ffa5769-8335-4e55-b2ea-5221f2f1b147" providerId="ADAL" clId="{7099A8CC-4B10-49C1-BA97-5A29A7BC893A}" dt="2023-03-14T12:38:02.207" v="4377" actId="465"/>
        <pc:sldMkLst>
          <pc:docMk/>
          <pc:sldMk cId="175818741" sldId="371"/>
        </pc:sldMkLst>
        <pc:spChg chg="mod">
          <ac:chgData name="Ross White" userId="5ffa5769-8335-4e55-b2ea-5221f2f1b147" providerId="ADAL" clId="{7099A8CC-4B10-49C1-BA97-5A29A7BC893A}" dt="2023-03-14T12:37:49.220" v="4376" actId="552"/>
          <ac:spMkLst>
            <pc:docMk/>
            <pc:sldMk cId="175818741" sldId="371"/>
            <ac:spMk id="4" creationId="{2BB5D73B-0637-46F6-AA51-FBD6E5164466}"/>
          </ac:spMkLst>
        </pc:spChg>
        <pc:spChg chg="mod">
          <ac:chgData name="Ross White" userId="5ffa5769-8335-4e55-b2ea-5221f2f1b147" providerId="ADAL" clId="{7099A8CC-4B10-49C1-BA97-5A29A7BC893A}" dt="2023-03-14T12:38:02.207" v="4377" actId="465"/>
          <ac:spMkLst>
            <pc:docMk/>
            <pc:sldMk cId="175818741" sldId="371"/>
            <ac:spMk id="5" creationId="{67821043-6140-411E-B8BB-E1FD0147C5DA}"/>
          </ac:spMkLst>
        </pc:spChg>
        <pc:spChg chg="mod">
          <ac:chgData name="Ross White" userId="5ffa5769-8335-4e55-b2ea-5221f2f1b147" providerId="ADAL" clId="{7099A8CC-4B10-49C1-BA97-5A29A7BC893A}" dt="2023-03-14T12:38:02.207" v="4377" actId="465"/>
          <ac:spMkLst>
            <pc:docMk/>
            <pc:sldMk cId="175818741" sldId="371"/>
            <ac:spMk id="6" creationId="{F0307116-3BB9-49E9-8592-597E7AF7F055}"/>
          </ac:spMkLst>
        </pc:spChg>
        <pc:spChg chg="mod">
          <ac:chgData name="Ross White" userId="5ffa5769-8335-4e55-b2ea-5221f2f1b147" providerId="ADAL" clId="{7099A8CC-4B10-49C1-BA97-5A29A7BC893A}" dt="2023-03-14T12:38:02.207" v="4377" actId="465"/>
          <ac:spMkLst>
            <pc:docMk/>
            <pc:sldMk cId="175818741" sldId="371"/>
            <ac:spMk id="7" creationId="{4A9B6616-6486-46F9-A001-DABA41236F63}"/>
          </ac:spMkLst>
        </pc:spChg>
        <pc:spChg chg="mod">
          <ac:chgData name="Ross White" userId="5ffa5769-8335-4e55-b2ea-5221f2f1b147" providerId="ADAL" clId="{7099A8CC-4B10-49C1-BA97-5A29A7BC893A}" dt="2023-03-14T12:38:02.207" v="4377" actId="465"/>
          <ac:spMkLst>
            <pc:docMk/>
            <pc:sldMk cId="175818741" sldId="371"/>
            <ac:spMk id="8" creationId="{1BC13A0B-7A7C-4B42-B76A-F60170158E72}"/>
          </ac:spMkLst>
        </pc:spChg>
        <pc:spChg chg="add mod">
          <ac:chgData name="Ross White" userId="5ffa5769-8335-4e55-b2ea-5221f2f1b147" providerId="ADAL" clId="{7099A8CC-4B10-49C1-BA97-5A29A7BC893A}" dt="2023-03-14T12:38:02.207" v="4377" actId="465"/>
          <ac:spMkLst>
            <pc:docMk/>
            <pc:sldMk cId="175818741" sldId="371"/>
            <ac:spMk id="9" creationId="{B0A49B52-DADE-6A08-214C-7F8C58D649BE}"/>
          </ac:spMkLst>
        </pc:spChg>
        <pc:spChg chg="mod">
          <ac:chgData name="Ross White" userId="5ffa5769-8335-4e55-b2ea-5221f2f1b147" providerId="ADAL" clId="{7099A8CC-4B10-49C1-BA97-5A29A7BC893A}" dt="2023-03-14T12:38:02.207" v="4377" actId="465"/>
          <ac:spMkLst>
            <pc:docMk/>
            <pc:sldMk cId="175818741" sldId="371"/>
            <ac:spMk id="10" creationId="{E101C7CB-0760-4555-983F-BCBB27492119}"/>
          </ac:spMkLst>
        </pc:spChg>
        <pc:spChg chg="mod">
          <ac:chgData name="Ross White" userId="5ffa5769-8335-4e55-b2ea-5221f2f1b147" providerId="ADAL" clId="{7099A8CC-4B10-49C1-BA97-5A29A7BC893A}" dt="2023-03-14T12:35:23.255" v="4349" actId="1076"/>
          <ac:spMkLst>
            <pc:docMk/>
            <pc:sldMk cId="175818741" sldId="371"/>
            <ac:spMk id="11" creationId="{D382CB7F-79C6-479A-9868-CB5C6985D176}"/>
          </ac:spMkLst>
        </pc:spChg>
      </pc:sldChg>
      <pc:sldChg chg="delSp modSp mod">
        <pc:chgData name="Ross White" userId="5ffa5769-8335-4e55-b2ea-5221f2f1b147" providerId="ADAL" clId="{7099A8CC-4B10-49C1-BA97-5A29A7BC893A}" dt="2023-03-14T13:30:23.656" v="4378" actId="313"/>
        <pc:sldMkLst>
          <pc:docMk/>
          <pc:sldMk cId="742880673" sldId="377"/>
        </pc:sldMkLst>
        <pc:spChg chg="mod">
          <ac:chgData name="Ross White" userId="5ffa5769-8335-4e55-b2ea-5221f2f1b147" providerId="ADAL" clId="{7099A8CC-4B10-49C1-BA97-5A29A7BC893A}" dt="2023-03-14T13:30:23.656" v="4378" actId="313"/>
          <ac:spMkLst>
            <pc:docMk/>
            <pc:sldMk cId="742880673" sldId="377"/>
            <ac:spMk id="12" creationId="{16304467-2890-46FD-9D5B-51144F438223}"/>
          </ac:spMkLst>
        </pc:spChg>
        <pc:picChg chg="del">
          <ac:chgData name="Ross White" userId="5ffa5769-8335-4e55-b2ea-5221f2f1b147" providerId="ADAL" clId="{7099A8CC-4B10-49C1-BA97-5A29A7BC893A}" dt="2023-03-07T22:02:26.552" v="104" actId="478"/>
          <ac:picMkLst>
            <pc:docMk/>
            <pc:sldMk cId="742880673" sldId="377"/>
            <ac:picMk id="5" creationId="{15468843-F3AB-4DBE-9B12-281283DA5207}"/>
          </ac:picMkLst>
        </pc:picChg>
      </pc:sldChg>
      <pc:sldChg chg="modSp mod">
        <pc:chgData name="Ross White" userId="5ffa5769-8335-4e55-b2ea-5221f2f1b147" providerId="ADAL" clId="{7099A8CC-4B10-49C1-BA97-5A29A7BC893A}" dt="2023-03-14T13:33:56.742" v="4388" actId="20577"/>
        <pc:sldMkLst>
          <pc:docMk/>
          <pc:sldMk cId="2501646015" sldId="382"/>
        </pc:sldMkLst>
        <pc:spChg chg="mod">
          <ac:chgData name="Ross White" userId="5ffa5769-8335-4e55-b2ea-5221f2f1b147" providerId="ADAL" clId="{7099A8CC-4B10-49C1-BA97-5A29A7BC893A}" dt="2023-03-14T13:33:56.742" v="4388" actId="20577"/>
          <ac:spMkLst>
            <pc:docMk/>
            <pc:sldMk cId="2501646015" sldId="382"/>
            <ac:spMk id="12" creationId="{16304467-2890-46FD-9D5B-51144F438223}"/>
          </ac:spMkLst>
        </pc:spChg>
      </pc:sldChg>
      <pc:sldChg chg="modSp mod">
        <pc:chgData name="Ross White" userId="5ffa5769-8335-4e55-b2ea-5221f2f1b147" providerId="ADAL" clId="{7099A8CC-4B10-49C1-BA97-5A29A7BC893A}" dt="2023-03-13T14:12:03.063" v="3823" actId="20577"/>
        <pc:sldMkLst>
          <pc:docMk/>
          <pc:sldMk cId="105122874" sldId="384"/>
        </pc:sldMkLst>
        <pc:spChg chg="mod">
          <ac:chgData name="Ross White" userId="5ffa5769-8335-4e55-b2ea-5221f2f1b147" providerId="ADAL" clId="{7099A8CC-4B10-49C1-BA97-5A29A7BC893A}" dt="2023-03-13T14:12:03.063" v="3823" actId="20577"/>
          <ac:spMkLst>
            <pc:docMk/>
            <pc:sldMk cId="105122874" sldId="384"/>
            <ac:spMk id="12" creationId="{16304467-2890-46FD-9D5B-51144F438223}"/>
          </ac:spMkLst>
        </pc:spChg>
      </pc:sldChg>
      <pc:sldChg chg="modSp mod">
        <pc:chgData name="Ross White" userId="5ffa5769-8335-4e55-b2ea-5221f2f1b147" providerId="ADAL" clId="{7099A8CC-4B10-49C1-BA97-5A29A7BC893A}" dt="2023-03-07T22:32:09.668" v="2388" actId="207"/>
        <pc:sldMkLst>
          <pc:docMk/>
          <pc:sldMk cId="485082016" sldId="387"/>
        </pc:sldMkLst>
        <pc:spChg chg="mod">
          <ac:chgData name="Ross White" userId="5ffa5769-8335-4e55-b2ea-5221f2f1b147" providerId="ADAL" clId="{7099A8CC-4B10-49C1-BA97-5A29A7BC893A}" dt="2023-03-07T22:32:09.668" v="2388" actId="207"/>
          <ac:spMkLst>
            <pc:docMk/>
            <pc:sldMk cId="485082016" sldId="387"/>
            <ac:spMk id="12" creationId="{16304467-2890-46FD-9D5B-51144F438223}"/>
          </ac:spMkLst>
        </pc:spChg>
      </pc:sldChg>
      <pc:sldChg chg="modSp mod">
        <pc:chgData name="Ross White" userId="5ffa5769-8335-4e55-b2ea-5221f2f1b147" providerId="ADAL" clId="{7099A8CC-4B10-49C1-BA97-5A29A7BC893A}" dt="2023-03-07T22:33:49.753" v="2648" actId="20577"/>
        <pc:sldMkLst>
          <pc:docMk/>
          <pc:sldMk cId="3323058757" sldId="392"/>
        </pc:sldMkLst>
        <pc:spChg chg="mod">
          <ac:chgData name="Ross White" userId="5ffa5769-8335-4e55-b2ea-5221f2f1b147" providerId="ADAL" clId="{7099A8CC-4B10-49C1-BA97-5A29A7BC893A}" dt="2023-03-07T22:33:49.753" v="2648" actId="20577"/>
          <ac:spMkLst>
            <pc:docMk/>
            <pc:sldMk cId="3323058757" sldId="392"/>
            <ac:spMk id="12" creationId="{16304467-2890-46FD-9D5B-51144F438223}"/>
          </ac:spMkLst>
        </pc:spChg>
      </pc:sldChg>
      <pc:sldChg chg="modSp mod">
        <pc:chgData name="Ross White" userId="5ffa5769-8335-4e55-b2ea-5221f2f1b147" providerId="ADAL" clId="{7099A8CC-4B10-49C1-BA97-5A29A7BC893A}" dt="2023-03-07T22:35:08.511" v="2793" actId="207"/>
        <pc:sldMkLst>
          <pc:docMk/>
          <pc:sldMk cId="2155551969" sldId="393"/>
        </pc:sldMkLst>
        <pc:spChg chg="mod">
          <ac:chgData name="Ross White" userId="5ffa5769-8335-4e55-b2ea-5221f2f1b147" providerId="ADAL" clId="{7099A8CC-4B10-49C1-BA97-5A29A7BC893A}" dt="2023-03-07T22:35:08.511" v="2793" actId="207"/>
          <ac:spMkLst>
            <pc:docMk/>
            <pc:sldMk cId="2155551969" sldId="393"/>
            <ac:spMk id="12" creationId="{16304467-2890-46FD-9D5B-51144F438223}"/>
          </ac:spMkLst>
        </pc:spChg>
      </pc:sldChg>
      <pc:sldChg chg="addSp delSp modSp mod ord delAnim modShow">
        <pc:chgData name="Ross White" userId="5ffa5769-8335-4e55-b2ea-5221f2f1b147" providerId="ADAL" clId="{7099A8CC-4B10-49C1-BA97-5A29A7BC893A}" dt="2023-03-07T22:54:09.479" v="3239" actId="1076"/>
        <pc:sldMkLst>
          <pc:docMk/>
          <pc:sldMk cId="4090892125" sldId="402"/>
        </pc:sldMkLst>
        <pc:spChg chg="add mod">
          <ac:chgData name="Ross White" userId="5ffa5769-8335-4e55-b2ea-5221f2f1b147" providerId="ADAL" clId="{7099A8CC-4B10-49C1-BA97-5A29A7BC893A}" dt="2023-03-07T22:54:03.031" v="3237" actId="1076"/>
          <ac:spMkLst>
            <pc:docMk/>
            <pc:sldMk cId="4090892125" sldId="402"/>
            <ac:spMk id="5" creationId="{2AA1B65F-D4F4-EB74-591A-73A3D6F9CE65}"/>
          </ac:spMkLst>
        </pc:spChg>
        <pc:spChg chg="mod">
          <ac:chgData name="Ross White" userId="5ffa5769-8335-4e55-b2ea-5221f2f1b147" providerId="ADAL" clId="{7099A8CC-4B10-49C1-BA97-5A29A7BC893A}" dt="2023-03-07T22:36:47.236" v="2828" actId="14100"/>
          <ac:spMkLst>
            <pc:docMk/>
            <pc:sldMk cId="4090892125" sldId="402"/>
            <ac:spMk id="7" creationId="{BF44FF89-65FE-4DFE-8811-CECBF45D2C1A}"/>
          </ac:spMkLst>
        </pc:spChg>
        <pc:spChg chg="mod">
          <ac:chgData name="Ross White" userId="5ffa5769-8335-4e55-b2ea-5221f2f1b147" providerId="ADAL" clId="{7099A8CC-4B10-49C1-BA97-5A29A7BC893A}" dt="2023-03-07T22:37:32.140" v="2840" actId="207"/>
          <ac:spMkLst>
            <pc:docMk/>
            <pc:sldMk cId="4090892125" sldId="402"/>
            <ac:spMk id="8" creationId="{65C9CA7E-D25E-4FAB-8C83-0C1F670D08A3}"/>
          </ac:spMkLst>
        </pc:spChg>
        <pc:spChg chg="mod">
          <ac:chgData name="Ross White" userId="5ffa5769-8335-4e55-b2ea-5221f2f1b147" providerId="ADAL" clId="{7099A8CC-4B10-49C1-BA97-5A29A7BC893A}" dt="2023-03-07T22:37:08.931" v="2837" actId="14100"/>
          <ac:spMkLst>
            <pc:docMk/>
            <pc:sldMk cId="4090892125" sldId="402"/>
            <ac:spMk id="11" creationId="{060E7283-0C83-44EA-86CE-C84EFCAA5674}"/>
          </ac:spMkLst>
        </pc:spChg>
        <pc:spChg chg="mod">
          <ac:chgData name="Ross White" userId="5ffa5769-8335-4e55-b2ea-5221f2f1b147" providerId="ADAL" clId="{7099A8CC-4B10-49C1-BA97-5A29A7BC893A}" dt="2023-03-07T22:37:02.583" v="2836" actId="14100"/>
          <ac:spMkLst>
            <pc:docMk/>
            <pc:sldMk cId="4090892125" sldId="402"/>
            <ac:spMk id="14" creationId="{85981180-9D04-48A9-8C41-16819C9BFC14}"/>
          </ac:spMkLst>
        </pc:spChg>
        <pc:picChg chg="del">
          <ac:chgData name="Ross White" userId="5ffa5769-8335-4e55-b2ea-5221f2f1b147" providerId="ADAL" clId="{7099A8CC-4B10-49C1-BA97-5A29A7BC893A}" dt="2023-03-07T22:45:43.800" v="3216" actId="478"/>
          <ac:picMkLst>
            <pc:docMk/>
            <pc:sldMk cId="4090892125" sldId="402"/>
            <ac:picMk id="9" creationId="{5ADFC59A-3803-4B70-BAD4-1E5985878A46}"/>
          </ac:picMkLst>
        </pc:picChg>
        <pc:picChg chg="add mod ord">
          <ac:chgData name="Ross White" userId="5ffa5769-8335-4e55-b2ea-5221f2f1b147" providerId="ADAL" clId="{7099A8CC-4B10-49C1-BA97-5A29A7BC893A}" dt="2023-03-07T22:54:05.424" v="3238" actId="1076"/>
          <ac:picMkLst>
            <pc:docMk/>
            <pc:sldMk cId="4090892125" sldId="402"/>
            <ac:picMk id="12" creationId="{BBEE494C-39A6-658F-508B-435266B43E50}"/>
          </ac:picMkLst>
        </pc:picChg>
        <pc:picChg chg="mod">
          <ac:chgData name="Ross White" userId="5ffa5769-8335-4e55-b2ea-5221f2f1b147" providerId="ADAL" clId="{7099A8CC-4B10-49C1-BA97-5A29A7BC893A}" dt="2023-03-07T22:53:19.415" v="3229" actId="1076"/>
          <ac:picMkLst>
            <pc:docMk/>
            <pc:sldMk cId="4090892125" sldId="402"/>
            <ac:picMk id="13" creationId="{F14A51BD-D50A-4859-9EE0-9A69431AB0F6}"/>
          </ac:picMkLst>
        </pc:picChg>
        <pc:picChg chg="add mod">
          <ac:chgData name="Ross White" userId="5ffa5769-8335-4e55-b2ea-5221f2f1b147" providerId="ADAL" clId="{7099A8CC-4B10-49C1-BA97-5A29A7BC893A}" dt="2023-03-07T22:54:09.479" v="3239" actId="1076"/>
          <ac:picMkLst>
            <pc:docMk/>
            <pc:sldMk cId="4090892125" sldId="402"/>
            <ac:picMk id="18" creationId="{2FFA1B0E-10D9-21C9-16F7-10C3E8E2E901}"/>
          </ac:picMkLst>
        </pc:picChg>
        <pc:picChg chg="add mod">
          <ac:chgData name="Ross White" userId="5ffa5769-8335-4e55-b2ea-5221f2f1b147" providerId="ADAL" clId="{7099A8CC-4B10-49C1-BA97-5A29A7BC893A}" dt="2023-03-07T22:53:56.654" v="3235" actId="1076"/>
          <ac:picMkLst>
            <pc:docMk/>
            <pc:sldMk cId="4090892125" sldId="402"/>
            <ac:picMk id="20" creationId="{E6152605-E0A0-512F-6021-67DDB2191434}"/>
          </ac:picMkLst>
        </pc:picChg>
        <pc:cxnChg chg="mod">
          <ac:chgData name="Ross White" userId="5ffa5769-8335-4e55-b2ea-5221f2f1b147" providerId="ADAL" clId="{7099A8CC-4B10-49C1-BA97-5A29A7BC893A}" dt="2023-03-07T22:53:15.793" v="3227" actId="14100"/>
          <ac:cxnSpMkLst>
            <pc:docMk/>
            <pc:sldMk cId="4090892125" sldId="402"/>
            <ac:cxnSpMk id="15" creationId="{907FC7C5-12FE-45B0-BF0B-06C0CD341E83}"/>
          </ac:cxnSpMkLst>
        </pc:cxnChg>
        <pc:cxnChg chg="mod">
          <ac:chgData name="Ross White" userId="5ffa5769-8335-4e55-b2ea-5221f2f1b147" providerId="ADAL" clId="{7099A8CC-4B10-49C1-BA97-5A29A7BC893A}" dt="2023-03-07T22:53:26.921" v="3230" actId="14100"/>
          <ac:cxnSpMkLst>
            <pc:docMk/>
            <pc:sldMk cId="4090892125" sldId="402"/>
            <ac:cxnSpMk id="16" creationId="{25985019-75AF-45A9-BD96-5783ECBFAB6B}"/>
          </ac:cxnSpMkLst>
        </pc:cxnChg>
      </pc:sldChg>
      <pc:sldChg chg="delSp modSp mod">
        <pc:chgData name="Ross White" userId="5ffa5769-8335-4e55-b2ea-5221f2f1b147" providerId="ADAL" clId="{7099A8CC-4B10-49C1-BA97-5A29A7BC893A}" dt="2023-03-07T22:29:33.788" v="2056" actId="207"/>
        <pc:sldMkLst>
          <pc:docMk/>
          <pc:sldMk cId="877234967" sldId="409"/>
        </pc:sldMkLst>
        <pc:spChg chg="mod">
          <ac:chgData name="Ross White" userId="5ffa5769-8335-4e55-b2ea-5221f2f1b147" providerId="ADAL" clId="{7099A8CC-4B10-49C1-BA97-5A29A7BC893A}" dt="2023-03-07T22:29:33.788" v="2056" actId="207"/>
          <ac:spMkLst>
            <pc:docMk/>
            <pc:sldMk cId="877234967" sldId="409"/>
            <ac:spMk id="12" creationId="{16304467-2890-46FD-9D5B-51144F438223}"/>
          </ac:spMkLst>
        </pc:spChg>
        <pc:picChg chg="del">
          <ac:chgData name="Ross White" userId="5ffa5769-8335-4e55-b2ea-5221f2f1b147" providerId="ADAL" clId="{7099A8CC-4B10-49C1-BA97-5A29A7BC893A}" dt="2023-03-07T22:28:41.321" v="1950" actId="478"/>
          <ac:picMkLst>
            <pc:docMk/>
            <pc:sldMk cId="877234967" sldId="409"/>
            <ac:picMk id="6" creationId="{C9A8E456-6F33-46C9-ABA7-A9E0E583FD38}"/>
          </ac:picMkLst>
        </pc:picChg>
      </pc:sldChg>
      <pc:sldChg chg="del">
        <pc:chgData name="Ross White" userId="5ffa5769-8335-4e55-b2ea-5221f2f1b147" providerId="ADAL" clId="{7099A8CC-4B10-49C1-BA97-5A29A7BC893A}" dt="2023-03-07T22:39:16.934" v="2852" actId="47"/>
        <pc:sldMkLst>
          <pc:docMk/>
          <pc:sldMk cId="2592536290" sldId="410"/>
        </pc:sldMkLst>
      </pc:sldChg>
      <pc:sldChg chg="modSp add mod ord">
        <pc:chgData name="Ross White" userId="5ffa5769-8335-4e55-b2ea-5221f2f1b147" providerId="ADAL" clId="{7099A8CC-4B10-49C1-BA97-5A29A7BC893A}" dt="2023-03-07T22:33:37.276" v="2638" actId="207"/>
        <pc:sldMkLst>
          <pc:docMk/>
          <pc:sldMk cId="3719913629" sldId="2147470439"/>
        </pc:sldMkLst>
        <pc:spChg chg="mod">
          <ac:chgData name="Ross White" userId="5ffa5769-8335-4e55-b2ea-5221f2f1b147" providerId="ADAL" clId="{7099A8CC-4B10-49C1-BA97-5A29A7BC893A}" dt="2023-03-07T22:33:37.276" v="2638" actId="207"/>
          <ac:spMkLst>
            <pc:docMk/>
            <pc:sldMk cId="3719913629" sldId="2147470439"/>
            <ac:spMk id="12" creationId="{16304467-2890-46FD-9D5B-51144F438223}"/>
          </ac:spMkLst>
        </pc:spChg>
      </pc:sldChg>
      <pc:sldChg chg="modSp add mod ord">
        <pc:chgData name="Ross White" userId="5ffa5769-8335-4e55-b2ea-5221f2f1b147" providerId="ADAL" clId="{7099A8CC-4B10-49C1-BA97-5A29A7BC893A}" dt="2023-03-07T22:40:01.601" v="2867" actId="20577"/>
        <pc:sldMkLst>
          <pc:docMk/>
          <pc:sldMk cId="3143466329" sldId="2147470440"/>
        </pc:sldMkLst>
        <pc:spChg chg="mod">
          <ac:chgData name="Ross White" userId="5ffa5769-8335-4e55-b2ea-5221f2f1b147" providerId="ADAL" clId="{7099A8CC-4B10-49C1-BA97-5A29A7BC893A}" dt="2023-03-07T22:40:01.601" v="2867" actId="20577"/>
          <ac:spMkLst>
            <pc:docMk/>
            <pc:sldMk cId="3143466329" sldId="2147470440"/>
            <ac:spMk id="2" creationId="{DD42513F-C48C-4A62-ABB1-17AA731CC1E5}"/>
          </ac:spMkLst>
        </pc:spChg>
      </pc:sldChg>
      <pc:sldChg chg="addSp delSp modSp add mod ord">
        <pc:chgData name="Ross White" userId="5ffa5769-8335-4e55-b2ea-5221f2f1b147" providerId="ADAL" clId="{7099A8CC-4B10-49C1-BA97-5A29A7BC893A}" dt="2023-03-14T12:34:09.607" v="4347" actId="20577"/>
        <pc:sldMkLst>
          <pc:docMk/>
          <pc:sldMk cId="2747390488" sldId="2147470441"/>
        </pc:sldMkLst>
        <pc:spChg chg="mod">
          <ac:chgData name="Ross White" userId="5ffa5769-8335-4e55-b2ea-5221f2f1b147" providerId="ADAL" clId="{7099A8CC-4B10-49C1-BA97-5A29A7BC893A}" dt="2023-03-07T22:44:46.332" v="3213" actId="20577"/>
          <ac:spMkLst>
            <pc:docMk/>
            <pc:sldMk cId="2747390488" sldId="2147470441"/>
            <ac:spMk id="2" creationId="{D53BF2B2-8A6E-4A3C-A82A-778D9210CBFF}"/>
          </ac:spMkLst>
        </pc:spChg>
        <pc:spChg chg="mod">
          <ac:chgData name="Ross White" userId="5ffa5769-8335-4e55-b2ea-5221f2f1b147" providerId="ADAL" clId="{7099A8CC-4B10-49C1-BA97-5A29A7BC893A}" dt="2023-03-14T12:34:09.607" v="4347" actId="20577"/>
          <ac:spMkLst>
            <pc:docMk/>
            <pc:sldMk cId="2747390488" sldId="2147470441"/>
            <ac:spMk id="12" creationId="{16304467-2890-46FD-9D5B-51144F438223}"/>
          </ac:spMkLst>
        </pc:spChg>
        <pc:picChg chg="add mod">
          <ac:chgData name="Ross White" userId="5ffa5769-8335-4e55-b2ea-5221f2f1b147" providerId="ADAL" clId="{7099A8CC-4B10-49C1-BA97-5A29A7BC893A}" dt="2023-03-07T22:44:19.815" v="3168"/>
          <ac:picMkLst>
            <pc:docMk/>
            <pc:sldMk cId="2747390488" sldId="2147470441"/>
            <ac:picMk id="4" creationId="{2DFC3126-320C-676A-F0D3-413932EF83E1}"/>
          </ac:picMkLst>
        </pc:picChg>
        <pc:picChg chg="del mod">
          <ac:chgData name="Ross White" userId="5ffa5769-8335-4e55-b2ea-5221f2f1b147" providerId="ADAL" clId="{7099A8CC-4B10-49C1-BA97-5A29A7BC893A}" dt="2023-03-07T22:44:50.907" v="3214" actId="478"/>
          <ac:picMkLst>
            <pc:docMk/>
            <pc:sldMk cId="2747390488" sldId="2147470441"/>
            <ac:picMk id="6" creationId="{F158BF74-B53C-4EB6-B7C4-DD756F731A9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DB957-2DED-4365-8847-E088C0B2660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6DB344-9F30-461C-A4D9-B1FF4445A07E}">
      <dgm:prSet phldrT="[Text]"/>
      <dgm:spPr/>
      <dgm:t>
        <a:bodyPr/>
        <a:lstStyle/>
        <a:p>
          <a:r>
            <a:rPr lang="en-US" dirty="0"/>
            <a:t>2</a:t>
          </a:r>
          <a:r>
            <a:rPr lang="en-US" baseline="30000" dirty="0"/>
            <a:t>nd</a:t>
          </a:r>
          <a:r>
            <a:rPr lang="en-US" dirty="0"/>
            <a:t> Gen</a:t>
          </a:r>
        </a:p>
      </dgm:t>
    </dgm:pt>
    <dgm:pt modelId="{F9920087-B7C0-486C-9AB6-EA03AB22A52E}" type="parTrans" cxnId="{F55F4FDC-7DE7-4530-B022-64F461B31824}">
      <dgm:prSet/>
      <dgm:spPr/>
      <dgm:t>
        <a:bodyPr/>
        <a:lstStyle/>
        <a:p>
          <a:endParaRPr lang="en-US"/>
        </a:p>
      </dgm:t>
    </dgm:pt>
    <dgm:pt modelId="{0230234B-35FC-4521-B2FA-2954BD6236B4}" type="sibTrans" cxnId="{F55F4FDC-7DE7-4530-B022-64F461B31824}">
      <dgm:prSet/>
      <dgm:spPr/>
      <dgm:t>
        <a:bodyPr/>
        <a:lstStyle/>
        <a:p>
          <a:endParaRPr lang="en-US"/>
        </a:p>
      </dgm:t>
    </dgm:pt>
    <dgm:pt modelId="{A2CABDE7-D9E5-40AB-8D2E-9D05F41B3F20}">
      <dgm:prSet phldrT="[Text]"/>
      <dgm:spPr/>
      <dgm:t>
        <a:bodyPr/>
        <a:lstStyle/>
        <a:p>
          <a:r>
            <a:rPr lang="en-US" dirty="0"/>
            <a:t>16 PoE ports with 240W total budget</a:t>
          </a:r>
        </a:p>
      </dgm:t>
    </dgm:pt>
    <dgm:pt modelId="{D59ED318-C5FA-4AED-9504-52036E52041C}" type="parTrans" cxnId="{D87DA33D-C241-4D9B-8C6D-07EBFCEDBF74}">
      <dgm:prSet/>
      <dgm:spPr/>
      <dgm:t>
        <a:bodyPr/>
        <a:lstStyle/>
        <a:p>
          <a:endParaRPr lang="en-US"/>
        </a:p>
      </dgm:t>
    </dgm:pt>
    <dgm:pt modelId="{D586EE00-35F6-4886-9DD8-422DE96F7B97}" type="sibTrans" cxnId="{D87DA33D-C241-4D9B-8C6D-07EBFCEDBF74}">
      <dgm:prSet/>
      <dgm:spPr/>
      <dgm:t>
        <a:bodyPr/>
        <a:lstStyle/>
        <a:p>
          <a:endParaRPr lang="en-US"/>
        </a:p>
      </dgm:t>
    </dgm:pt>
    <dgm:pt modelId="{4BF67DE9-05ED-4FA1-8CA6-A9A7A4AE5CB8}">
      <dgm:prSet phldrT="[Text]"/>
      <dgm:spPr/>
      <dgm:t>
        <a:bodyPr/>
        <a:lstStyle/>
        <a:p>
          <a:r>
            <a:rPr lang="en-US" dirty="0"/>
            <a:t>4 PRO licenses</a:t>
          </a:r>
        </a:p>
      </dgm:t>
    </dgm:pt>
    <dgm:pt modelId="{F1B78DF0-7D6B-4E8F-9FC0-4B4A22FFE0E7}" type="parTrans" cxnId="{EB557592-F7A8-41C8-B8EC-60CC4B8B70F2}">
      <dgm:prSet/>
      <dgm:spPr/>
      <dgm:t>
        <a:bodyPr/>
        <a:lstStyle/>
        <a:p>
          <a:endParaRPr lang="en-US"/>
        </a:p>
      </dgm:t>
    </dgm:pt>
    <dgm:pt modelId="{7CB8CD8C-7E0C-40FB-875B-5DCF4C17F50E}" type="sibTrans" cxnId="{EB557592-F7A8-41C8-B8EC-60CC4B8B70F2}">
      <dgm:prSet/>
      <dgm:spPr/>
      <dgm:t>
        <a:bodyPr/>
        <a:lstStyle/>
        <a:p>
          <a:endParaRPr lang="en-US"/>
        </a:p>
      </dgm:t>
    </dgm:pt>
    <dgm:pt modelId="{47FF7476-D43B-4FAE-91CB-C2D5F46EB175}">
      <dgm:prSet phldrT="[Text]"/>
      <dgm:spPr/>
      <dgm:t>
        <a:bodyPr/>
        <a:lstStyle/>
        <a:p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Gen</a:t>
          </a:r>
        </a:p>
      </dgm:t>
    </dgm:pt>
    <dgm:pt modelId="{DBD53F95-8731-4066-B020-171750B0957F}" type="parTrans" cxnId="{95EF4E28-8831-45E1-8A78-01975397F652}">
      <dgm:prSet/>
      <dgm:spPr/>
      <dgm:t>
        <a:bodyPr/>
        <a:lstStyle/>
        <a:p>
          <a:endParaRPr lang="en-US"/>
        </a:p>
      </dgm:t>
    </dgm:pt>
    <dgm:pt modelId="{941312C5-F96D-4687-A336-B1365787E709}" type="sibTrans" cxnId="{95EF4E28-8831-45E1-8A78-01975397F652}">
      <dgm:prSet/>
      <dgm:spPr/>
      <dgm:t>
        <a:bodyPr/>
        <a:lstStyle/>
        <a:p>
          <a:endParaRPr lang="en-US"/>
        </a:p>
      </dgm:t>
    </dgm:pt>
    <dgm:pt modelId="{DDB36300-7F5C-484C-B5D5-996E863A2E5F}">
      <dgm:prSet phldrT="[Text]"/>
      <dgm:spPr/>
      <dgm:t>
        <a:bodyPr/>
        <a:lstStyle/>
        <a:p>
          <a:r>
            <a:rPr lang="en-US" dirty="0"/>
            <a:t>16 PoE ports with 240W total budget</a:t>
          </a:r>
        </a:p>
      </dgm:t>
    </dgm:pt>
    <dgm:pt modelId="{BDE99ADA-6537-4636-9B14-3D9046A5FC9D}" type="parTrans" cxnId="{B9D660A0-61DA-4ED2-BA16-22C3443EA468}">
      <dgm:prSet/>
      <dgm:spPr/>
      <dgm:t>
        <a:bodyPr/>
        <a:lstStyle/>
        <a:p>
          <a:endParaRPr lang="en-US"/>
        </a:p>
      </dgm:t>
    </dgm:pt>
    <dgm:pt modelId="{33DBCEB8-9112-4B6C-806B-F085C9DF6376}" type="sibTrans" cxnId="{B9D660A0-61DA-4ED2-BA16-22C3443EA468}">
      <dgm:prSet/>
      <dgm:spPr/>
      <dgm:t>
        <a:bodyPr/>
        <a:lstStyle/>
        <a:p>
          <a:endParaRPr lang="en-US"/>
        </a:p>
      </dgm:t>
    </dgm:pt>
    <dgm:pt modelId="{A9E30519-37B5-456C-88CD-6377B536105C}">
      <dgm:prSet/>
      <dgm:spPr/>
      <dgm:t>
        <a:bodyPr/>
        <a:lstStyle/>
        <a:p>
          <a:r>
            <a:rPr lang="en-US" dirty="0"/>
            <a:t>12TB max storage</a:t>
          </a:r>
        </a:p>
      </dgm:t>
    </dgm:pt>
    <dgm:pt modelId="{F2554EBC-9638-4515-B909-56BC421BAC57}" type="parTrans" cxnId="{A706BA67-C4BD-4240-BCDD-E46C8CCC6BE2}">
      <dgm:prSet/>
      <dgm:spPr/>
      <dgm:t>
        <a:bodyPr/>
        <a:lstStyle/>
        <a:p>
          <a:endParaRPr lang="en-US"/>
        </a:p>
      </dgm:t>
    </dgm:pt>
    <dgm:pt modelId="{1C349710-5920-47CA-92A4-44A3864BA161}" type="sibTrans" cxnId="{A706BA67-C4BD-4240-BCDD-E46C8CCC6BE2}">
      <dgm:prSet/>
      <dgm:spPr/>
      <dgm:t>
        <a:bodyPr/>
        <a:lstStyle/>
        <a:p>
          <a:endParaRPr lang="en-US"/>
        </a:p>
      </dgm:t>
    </dgm:pt>
    <dgm:pt modelId="{FFA4F8F7-0008-425B-B69D-76F6E36B86B1}">
      <dgm:prSet/>
      <dgm:spPr/>
      <dgm:t>
        <a:bodyPr/>
        <a:lstStyle/>
        <a:p>
          <a:r>
            <a:rPr lang="en-US" dirty="0"/>
            <a:t>120Mbps video rate</a:t>
          </a:r>
        </a:p>
      </dgm:t>
    </dgm:pt>
    <dgm:pt modelId="{03B3099E-7B7C-4453-9594-B190DAEB0202}" type="parTrans" cxnId="{CD3407A0-1DF0-4798-9FA9-CA4B227155CA}">
      <dgm:prSet/>
      <dgm:spPr/>
      <dgm:t>
        <a:bodyPr/>
        <a:lstStyle/>
        <a:p>
          <a:endParaRPr lang="en-US"/>
        </a:p>
      </dgm:t>
    </dgm:pt>
    <dgm:pt modelId="{012BDDA7-DFDE-4DC8-BB55-39872875BE43}" type="sibTrans" cxnId="{CD3407A0-1DF0-4798-9FA9-CA4B227155CA}">
      <dgm:prSet/>
      <dgm:spPr/>
      <dgm:t>
        <a:bodyPr/>
        <a:lstStyle/>
        <a:p>
          <a:endParaRPr lang="en-US"/>
        </a:p>
      </dgm:t>
    </dgm:pt>
    <dgm:pt modelId="{5E9591D4-26CB-4158-87EC-FD6F3C9BC7DE}">
      <dgm:prSet/>
      <dgm:spPr/>
      <dgm:t>
        <a:bodyPr/>
        <a:lstStyle/>
        <a:p>
          <a:r>
            <a:rPr lang="en-US" dirty="0"/>
            <a:t>2 monitors, 480 fps @ 1080p</a:t>
          </a:r>
        </a:p>
      </dgm:t>
    </dgm:pt>
    <dgm:pt modelId="{ED42B62C-0F9D-433E-96DC-A2121F709293}" type="parTrans" cxnId="{055B899F-B363-4C3E-83ED-AAF3CA73FC8D}">
      <dgm:prSet/>
      <dgm:spPr/>
      <dgm:t>
        <a:bodyPr/>
        <a:lstStyle/>
        <a:p>
          <a:endParaRPr lang="en-US"/>
        </a:p>
      </dgm:t>
    </dgm:pt>
    <dgm:pt modelId="{A38F9983-C6BC-4321-BC78-F7C65CC354EA}" type="sibTrans" cxnId="{055B899F-B363-4C3E-83ED-AAF3CA73FC8D}">
      <dgm:prSet/>
      <dgm:spPr/>
      <dgm:t>
        <a:bodyPr/>
        <a:lstStyle/>
        <a:p>
          <a:endParaRPr lang="en-US"/>
        </a:p>
      </dgm:t>
    </dgm:pt>
    <dgm:pt modelId="{37DEA66E-3304-4C5F-8AB8-F0F91EBD801D}">
      <dgm:prSet/>
      <dgm:spPr/>
      <dgm:t>
        <a:bodyPr/>
        <a:lstStyle/>
        <a:p>
          <a:r>
            <a:rPr lang="en-US" dirty="0"/>
            <a:t>Ubuntu 22.04, 12</a:t>
          </a:r>
          <a:r>
            <a:rPr lang="en-US" baseline="30000" dirty="0"/>
            <a:t>th</a:t>
          </a:r>
          <a:r>
            <a:rPr lang="en-US" dirty="0"/>
            <a:t> Gen Intel Celeron, 4 GB RAM</a:t>
          </a:r>
        </a:p>
      </dgm:t>
    </dgm:pt>
    <dgm:pt modelId="{FC9AD3D1-E5C6-496B-932E-98412EE0FE2D}" type="parTrans" cxnId="{6E592CAD-9796-40E6-8F23-EFEB7A43373E}">
      <dgm:prSet/>
      <dgm:spPr/>
      <dgm:t>
        <a:bodyPr/>
        <a:lstStyle/>
        <a:p>
          <a:endParaRPr lang="en-US"/>
        </a:p>
      </dgm:t>
    </dgm:pt>
    <dgm:pt modelId="{AC7213C7-9E12-46C0-BE40-7A79AECA11E6}" type="sibTrans" cxnId="{6E592CAD-9796-40E6-8F23-EFEB7A43373E}">
      <dgm:prSet/>
      <dgm:spPr/>
      <dgm:t>
        <a:bodyPr/>
        <a:lstStyle/>
        <a:p>
          <a:endParaRPr lang="en-US"/>
        </a:p>
      </dgm:t>
    </dgm:pt>
    <dgm:pt modelId="{E50BD420-2534-4F53-A8F9-EE166C4878D0}">
      <dgm:prSet/>
      <dgm:spPr/>
      <dgm:t>
        <a:bodyPr/>
        <a:lstStyle/>
        <a:p>
          <a:r>
            <a:rPr lang="en-US" dirty="0"/>
            <a:t>OS on SSD</a:t>
          </a:r>
        </a:p>
      </dgm:t>
    </dgm:pt>
    <dgm:pt modelId="{1D64C9CF-1726-4909-BD0C-3249CB07085D}" type="parTrans" cxnId="{A74458F9-AF14-4164-84AA-5761F092C144}">
      <dgm:prSet/>
      <dgm:spPr/>
      <dgm:t>
        <a:bodyPr/>
        <a:lstStyle/>
        <a:p>
          <a:endParaRPr lang="en-US"/>
        </a:p>
      </dgm:t>
    </dgm:pt>
    <dgm:pt modelId="{49EDE40E-67B3-4E55-83F4-E96BFB9BF9DB}" type="sibTrans" cxnId="{A74458F9-AF14-4164-84AA-5761F092C144}">
      <dgm:prSet/>
      <dgm:spPr/>
      <dgm:t>
        <a:bodyPr/>
        <a:lstStyle/>
        <a:p>
          <a:endParaRPr lang="en-US"/>
        </a:p>
      </dgm:t>
    </dgm:pt>
    <dgm:pt modelId="{4D95D53B-478B-43E4-A8B9-B3A752C4FA1E}">
      <dgm:prSet phldrT="[Text]"/>
      <dgm:spPr/>
      <dgm:t>
        <a:bodyPr/>
        <a:lstStyle/>
        <a:p>
          <a:r>
            <a:rPr lang="en-US" dirty="0"/>
            <a:t>4 PRO licenses</a:t>
          </a:r>
        </a:p>
      </dgm:t>
    </dgm:pt>
    <dgm:pt modelId="{BB4C3073-A5EF-46BF-A169-EAFDB356B1A8}" type="parTrans" cxnId="{4F148CB2-10A6-4339-90BE-6B522BE3A712}">
      <dgm:prSet/>
      <dgm:spPr/>
      <dgm:t>
        <a:bodyPr/>
        <a:lstStyle/>
        <a:p>
          <a:endParaRPr lang="en-US"/>
        </a:p>
      </dgm:t>
    </dgm:pt>
    <dgm:pt modelId="{9693B7DD-8135-466B-990B-EF5EF2CA1436}" type="sibTrans" cxnId="{4F148CB2-10A6-4339-90BE-6B522BE3A712}">
      <dgm:prSet/>
      <dgm:spPr/>
      <dgm:t>
        <a:bodyPr/>
        <a:lstStyle/>
        <a:p>
          <a:endParaRPr lang="en-US"/>
        </a:p>
      </dgm:t>
    </dgm:pt>
    <dgm:pt modelId="{121F1E89-7B6C-45AF-92A0-4985AD311748}">
      <dgm:prSet/>
      <dgm:spPr/>
      <dgm:t>
        <a:bodyPr/>
        <a:lstStyle/>
        <a:p>
          <a:r>
            <a:rPr lang="en-US" dirty="0"/>
            <a:t>OS on SSD</a:t>
          </a:r>
        </a:p>
      </dgm:t>
    </dgm:pt>
    <dgm:pt modelId="{85300DD8-A9AC-4027-9DFA-85130AC4CFB7}" type="parTrans" cxnId="{84887A98-C120-441A-ABD3-F8FA90B97A2F}">
      <dgm:prSet/>
      <dgm:spPr/>
      <dgm:t>
        <a:bodyPr/>
        <a:lstStyle/>
        <a:p>
          <a:endParaRPr lang="en-US"/>
        </a:p>
      </dgm:t>
    </dgm:pt>
    <dgm:pt modelId="{2098A3E6-93E5-47FD-ABF3-83B2B31203FF}" type="sibTrans" cxnId="{84887A98-C120-441A-ABD3-F8FA90B97A2F}">
      <dgm:prSet/>
      <dgm:spPr/>
      <dgm:t>
        <a:bodyPr/>
        <a:lstStyle/>
        <a:p>
          <a:endParaRPr lang="en-US"/>
        </a:p>
      </dgm:t>
    </dgm:pt>
    <dgm:pt modelId="{01D8764C-33EB-49CF-8BD5-F50583D6A1CA}">
      <dgm:prSet/>
      <dgm:spPr/>
      <dgm:t>
        <a:bodyPr/>
        <a:lstStyle/>
        <a:p>
          <a:r>
            <a:rPr lang="en-US" dirty="0"/>
            <a:t>12TB max storage</a:t>
          </a:r>
        </a:p>
      </dgm:t>
    </dgm:pt>
    <dgm:pt modelId="{79BA75FA-B2E7-440E-8B10-65FCFCC8AA1C}" type="parTrans" cxnId="{07AE0612-F621-4D22-BF4D-2E377F96F71B}">
      <dgm:prSet/>
      <dgm:spPr/>
      <dgm:t>
        <a:bodyPr/>
        <a:lstStyle/>
        <a:p>
          <a:endParaRPr lang="en-US"/>
        </a:p>
      </dgm:t>
    </dgm:pt>
    <dgm:pt modelId="{199A7FD1-E357-4FCC-A2E7-F9F8B3F28A9B}" type="sibTrans" cxnId="{07AE0612-F621-4D22-BF4D-2E377F96F71B}">
      <dgm:prSet/>
      <dgm:spPr/>
      <dgm:t>
        <a:bodyPr/>
        <a:lstStyle/>
        <a:p>
          <a:endParaRPr lang="en-US"/>
        </a:p>
      </dgm:t>
    </dgm:pt>
    <dgm:pt modelId="{0A412A2F-FE6C-438D-B76A-A2484041C25D}">
      <dgm:prSet/>
      <dgm:spPr/>
      <dgm:t>
        <a:bodyPr/>
        <a:lstStyle/>
        <a:p>
          <a:r>
            <a:rPr lang="en-US" dirty="0"/>
            <a:t>120Mbps video rate</a:t>
          </a:r>
        </a:p>
      </dgm:t>
    </dgm:pt>
    <dgm:pt modelId="{1CCC1FC6-22B6-41DC-A15A-16D9EC4C7AF3}" type="parTrans" cxnId="{754B01B8-D2D8-4D3C-A46D-170A730F1EEF}">
      <dgm:prSet/>
      <dgm:spPr/>
      <dgm:t>
        <a:bodyPr/>
        <a:lstStyle/>
        <a:p>
          <a:endParaRPr lang="en-US"/>
        </a:p>
      </dgm:t>
    </dgm:pt>
    <dgm:pt modelId="{263E416F-8187-43E8-923B-5FDF6E3050E6}" type="sibTrans" cxnId="{754B01B8-D2D8-4D3C-A46D-170A730F1EEF}">
      <dgm:prSet/>
      <dgm:spPr/>
      <dgm:t>
        <a:bodyPr/>
        <a:lstStyle/>
        <a:p>
          <a:endParaRPr lang="en-US"/>
        </a:p>
      </dgm:t>
    </dgm:pt>
    <dgm:pt modelId="{1FABE367-A6B2-41B4-900F-2FBE70255DAD}">
      <dgm:prSet/>
      <dgm:spPr/>
      <dgm:t>
        <a:bodyPr/>
        <a:lstStyle/>
        <a:p>
          <a:r>
            <a:rPr lang="en-US" dirty="0"/>
            <a:t>2 monitors, 240 fps @ 1080p</a:t>
          </a:r>
        </a:p>
      </dgm:t>
    </dgm:pt>
    <dgm:pt modelId="{5446A9A8-6C18-475E-9D4A-2DC97D6441B1}" type="parTrans" cxnId="{8F9982A1-0F93-4C3A-8506-9FCA21E96FDA}">
      <dgm:prSet/>
      <dgm:spPr/>
      <dgm:t>
        <a:bodyPr/>
        <a:lstStyle/>
        <a:p>
          <a:endParaRPr lang="en-US"/>
        </a:p>
      </dgm:t>
    </dgm:pt>
    <dgm:pt modelId="{787CD916-5A2C-4BF3-9AE2-DCEF78F6F6B5}" type="sibTrans" cxnId="{8F9982A1-0F93-4C3A-8506-9FCA21E96FDA}">
      <dgm:prSet/>
      <dgm:spPr/>
      <dgm:t>
        <a:bodyPr/>
        <a:lstStyle/>
        <a:p>
          <a:endParaRPr lang="en-US"/>
        </a:p>
      </dgm:t>
    </dgm:pt>
    <dgm:pt modelId="{E690FF0B-6384-4C1A-BF21-345666A69909}">
      <dgm:prSet/>
      <dgm:spPr/>
      <dgm:t>
        <a:bodyPr/>
        <a:lstStyle/>
        <a:p>
          <a:r>
            <a:rPr lang="en-US" dirty="0"/>
            <a:t>Ubuntu 18.04, Intel Atom, 4 GB RAM</a:t>
          </a:r>
        </a:p>
      </dgm:t>
    </dgm:pt>
    <dgm:pt modelId="{EA429D5A-22B5-41C7-A964-99DFB7FEC836}" type="parTrans" cxnId="{790A9D58-7607-411E-A414-3513D3C67C54}">
      <dgm:prSet/>
      <dgm:spPr/>
      <dgm:t>
        <a:bodyPr/>
        <a:lstStyle/>
        <a:p>
          <a:endParaRPr lang="en-US"/>
        </a:p>
      </dgm:t>
    </dgm:pt>
    <dgm:pt modelId="{F457F895-9F90-425F-878D-33A9A9805BBA}" type="sibTrans" cxnId="{790A9D58-7607-411E-A414-3513D3C67C54}">
      <dgm:prSet/>
      <dgm:spPr/>
      <dgm:t>
        <a:bodyPr/>
        <a:lstStyle/>
        <a:p>
          <a:endParaRPr lang="en-US"/>
        </a:p>
      </dgm:t>
    </dgm:pt>
    <dgm:pt modelId="{99E3567B-ADA0-487C-BE19-6E1671290AFE}" type="pres">
      <dgm:prSet presAssocID="{46BDB957-2DED-4365-8847-E088C0B26606}" presName="theList" presStyleCnt="0">
        <dgm:presLayoutVars>
          <dgm:dir/>
          <dgm:animLvl val="lvl"/>
          <dgm:resizeHandles val="exact"/>
        </dgm:presLayoutVars>
      </dgm:prSet>
      <dgm:spPr/>
    </dgm:pt>
    <dgm:pt modelId="{A3599244-B891-47C0-8FE9-257D9DFB2C25}" type="pres">
      <dgm:prSet presAssocID="{3A6DB344-9F30-461C-A4D9-B1FF4445A07E}" presName="compNode" presStyleCnt="0"/>
      <dgm:spPr/>
    </dgm:pt>
    <dgm:pt modelId="{BF46F84F-7115-4956-93A2-AE71891B13A4}" type="pres">
      <dgm:prSet presAssocID="{3A6DB344-9F30-461C-A4D9-B1FF4445A07E}" presName="aNode" presStyleLbl="bgShp" presStyleIdx="0" presStyleCnt="2"/>
      <dgm:spPr/>
    </dgm:pt>
    <dgm:pt modelId="{EFBEE459-C85C-4707-8631-D69F484B34E0}" type="pres">
      <dgm:prSet presAssocID="{3A6DB344-9F30-461C-A4D9-B1FF4445A07E}" presName="textNode" presStyleLbl="bgShp" presStyleIdx="0" presStyleCnt="2"/>
      <dgm:spPr/>
    </dgm:pt>
    <dgm:pt modelId="{744AE948-E883-446D-BB08-C9C92BFFA070}" type="pres">
      <dgm:prSet presAssocID="{3A6DB344-9F30-461C-A4D9-B1FF4445A07E}" presName="compChildNode" presStyleCnt="0"/>
      <dgm:spPr/>
    </dgm:pt>
    <dgm:pt modelId="{82485472-A5D6-4D38-A680-2EEE870CF48B}" type="pres">
      <dgm:prSet presAssocID="{3A6DB344-9F30-461C-A4D9-B1FF4445A07E}" presName="theInnerList" presStyleCnt="0"/>
      <dgm:spPr/>
    </dgm:pt>
    <dgm:pt modelId="{D44413D7-F1B5-465A-BBAE-2E1231F9D269}" type="pres">
      <dgm:prSet presAssocID="{A2CABDE7-D9E5-40AB-8D2E-9D05F41B3F20}" presName="childNode" presStyleLbl="node1" presStyleIdx="0" presStyleCnt="14">
        <dgm:presLayoutVars>
          <dgm:bulletEnabled val="1"/>
        </dgm:presLayoutVars>
      </dgm:prSet>
      <dgm:spPr/>
    </dgm:pt>
    <dgm:pt modelId="{C677DCCB-16BB-45FB-9AF4-CDB49EB70280}" type="pres">
      <dgm:prSet presAssocID="{A2CABDE7-D9E5-40AB-8D2E-9D05F41B3F20}" presName="aSpace2" presStyleCnt="0"/>
      <dgm:spPr/>
    </dgm:pt>
    <dgm:pt modelId="{EEEAC8E2-EB4B-47CB-A4C2-788E01F95574}" type="pres">
      <dgm:prSet presAssocID="{4BF67DE9-05ED-4FA1-8CA6-A9A7A4AE5CB8}" presName="childNode" presStyleLbl="node1" presStyleIdx="1" presStyleCnt="14">
        <dgm:presLayoutVars>
          <dgm:bulletEnabled val="1"/>
        </dgm:presLayoutVars>
      </dgm:prSet>
      <dgm:spPr/>
    </dgm:pt>
    <dgm:pt modelId="{B5FFCCAC-30E6-4C20-996D-DDF0B43627DD}" type="pres">
      <dgm:prSet presAssocID="{4BF67DE9-05ED-4FA1-8CA6-A9A7A4AE5CB8}" presName="aSpace2" presStyleCnt="0"/>
      <dgm:spPr/>
    </dgm:pt>
    <dgm:pt modelId="{ACB7EC46-A4B2-4ECF-8AD6-3418B49B4075}" type="pres">
      <dgm:prSet presAssocID="{E50BD420-2534-4F53-A8F9-EE166C4878D0}" presName="childNode" presStyleLbl="node1" presStyleIdx="2" presStyleCnt="14">
        <dgm:presLayoutVars>
          <dgm:bulletEnabled val="1"/>
        </dgm:presLayoutVars>
      </dgm:prSet>
      <dgm:spPr/>
    </dgm:pt>
    <dgm:pt modelId="{C08DB86F-FBC5-4D5D-961B-5D2F9F2645E7}" type="pres">
      <dgm:prSet presAssocID="{E50BD420-2534-4F53-A8F9-EE166C4878D0}" presName="aSpace2" presStyleCnt="0"/>
      <dgm:spPr/>
    </dgm:pt>
    <dgm:pt modelId="{99E07171-99CA-467B-9E6C-8F50D33DD79B}" type="pres">
      <dgm:prSet presAssocID="{A9E30519-37B5-456C-88CD-6377B536105C}" presName="childNode" presStyleLbl="node1" presStyleIdx="3" presStyleCnt="14">
        <dgm:presLayoutVars>
          <dgm:bulletEnabled val="1"/>
        </dgm:presLayoutVars>
      </dgm:prSet>
      <dgm:spPr/>
    </dgm:pt>
    <dgm:pt modelId="{A0A38ABB-EE8F-4486-883B-14491BCEF5C9}" type="pres">
      <dgm:prSet presAssocID="{A9E30519-37B5-456C-88CD-6377B536105C}" presName="aSpace2" presStyleCnt="0"/>
      <dgm:spPr/>
    </dgm:pt>
    <dgm:pt modelId="{6F62A6DB-66F7-4306-B096-042F103442D8}" type="pres">
      <dgm:prSet presAssocID="{FFA4F8F7-0008-425B-B69D-76F6E36B86B1}" presName="childNode" presStyleLbl="node1" presStyleIdx="4" presStyleCnt="14">
        <dgm:presLayoutVars>
          <dgm:bulletEnabled val="1"/>
        </dgm:presLayoutVars>
      </dgm:prSet>
      <dgm:spPr/>
    </dgm:pt>
    <dgm:pt modelId="{A3D6894D-ACCC-48FB-B020-C4CA59BB796F}" type="pres">
      <dgm:prSet presAssocID="{FFA4F8F7-0008-425B-B69D-76F6E36B86B1}" presName="aSpace2" presStyleCnt="0"/>
      <dgm:spPr/>
    </dgm:pt>
    <dgm:pt modelId="{E7D73CA2-C3B9-4815-89B0-DBA9FC853213}" type="pres">
      <dgm:prSet presAssocID="{5E9591D4-26CB-4158-87EC-FD6F3C9BC7DE}" presName="childNode" presStyleLbl="node1" presStyleIdx="5" presStyleCnt="14">
        <dgm:presLayoutVars>
          <dgm:bulletEnabled val="1"/>
        </dgm:presLayoutVars>
      </dgm:prSet>
      <dgm:spPr/>
    </dgm:pt>
    <dgm:pt modelId="{370A83A3-0C05-414C-9F30-80797BE6DE2F}" type="pres">
      <dgm:prSet presAssocID="{5E9591D4-26CB-4158-87EC-FD6F3C9BC7DE}" presName="aSpace2" presStyleCnt="0"/>
      <dgm:spPr/>
    </dgm:pt>
    <dgm:pt modelId="{D9F9BF39-808C-4E6D-8AAE-2C094F52AE36}" type="pres">
      <dgm:prSet presAssocID="{37DEA66E-3304-4C5F-8AB8-F0F91EBD801D}" presName="childNode" presStyleLbl="node1" presStyleIdx="6" presStyleCnt="14">
        <dgm:presLayoutVars>
          <dgm:bulletEnabled val="1"/>
        </dgm:presLayoutVars>
      </dgm:prSet>
      <dgm:spPr/>
    </dgm:pt>
    <dgm:pt modelId="{400405E3-DE49-4070-A8CB-C9AB53394345}" type="pres">
      <dgm:prSet presAssocID="{3A6DB344-9F30-461C-A4D9-B1FF4445A07E}" presName="aSpace" presStyleCnt="0"/>
      <dgm:spPr/>
    </dgm:pt>
    <dgm:pt modelId="{D4DC0453-C280-42AA-9832-19A965DF0B10}" type="pres">
      <dgm:prSet presAssocID="{47FF7476-D43B-4FAE-91CB-C2D5F46EB175}" presName="compNode" presStyleCnt="0"/>
      <dgm:spPr/>
    </dgm:pt>
    <dgm:pt modelId="{7929DB02-83F2-41EA-98E3-B9480B15FF62}" type="pres">
      <dgm:prSet presAssocID="{47FF7476-D43B-4FAE-91CB-C2D5F46EB175}" presName="aNode" presStyleLbl="bgShp" presStyleIdx="1" presStyleCnt="2"/>
      <dgm:spPr/>
    </dgm:pt>
    <dgm:pt modelId="{3021AA82-DD1C-4F24-B502-B8584932330E}" type="pres">
      <dgm:prSet presAssocID="{47FF7476-D43B-4FAE-91CB-C2D5F46EB175}" presName="textNode" presStyleLbl="bgShp" presStyleIdx="1" presStyleCnt="2"/>
      <dgm:spPr/>
    </dgm:pt>
    <dgm:pt modelId="{0D2BB2F5-0A43-4A04-82A8-0958473EFBFE}" type="pres">
      <dgm:prSet presAssocID="{47FF7476-D43B-4FAE-91CB-C2D5F46EB175}" presName="compChildNode" presStyleCnt="0"/>
      <dgm:spPr/>
    </dgm:pt>
    <dgm:pt modelId="{F067F308-6B4E-4DE8-A8EC-D60E1F38F114}" type="pres">
      <dgm:prSet presAssocID="{47FF7476-D43B-4FAE-91CB-C2D5F46EB175}" presName="theInnerList" presStyleCnt="0"/>
      <dgm:spPr/>
    </dgm:pt>
    <dgm:pt modelId="{8612C7C4-0001-4C2F-ACA4-6CA0B652EB6D}" type="pres">
      <dgm:prSet presAssocID="{DDB36300-7F5C-484C-B5D5-996E863A2E5F}" presName="childNode" presStyleLbl="node1" presStyleIdx="7" presStyleCnt="14">
        <dgm:presLayoutVars>
          <dgm:bulletEnabled val="1"/>
        </dgm:presLayoutVars>
      </dgm:prSet>
      <dgm:spPr/>
    </dgm:pt>
    <dgm:pt modelId="{67151924-B893-4427-9810-06CC17942A3A}" type="pres">
      <dgm:prSet presAssocID="{DDB36300-7F5C-484C-B5D5-996E863A2E5F}" presName="aSpace2" presStyleCnt="0"/>
      <dgm:spPr/>
    </dgm:pt>
    <dgm:pt modelId="{EFCDD090-9FF5-4C10-A3D8-C82CEA234ABF}" type="pres">
      <dgm:prSet presAssocID="{4D95D53B-478B-43E4-A8B9-B3A752C4FA1E}" presName="childNode" presStyleLbl="node1" presStyleIdx="8" presStyleCnt="14">
        <dgm:presLayoutVars>
          <dgm:bulletEnabled val="1"/>
        </dgm:presLayoutVars>
      </dgm:prSet>
      <dgm:spPr/>
    </dgm:pt>
    <dgm:pt modelId="{25053485-67DD-43D1-BB74-124081FD8463}" type="pres">
      <dgm:prSet presAssocID="{4D95D53B-478B-43E4-A8B9-B3A752C4FA1E}" presName="aSpace2" presStyleCnt="0"/>
      <dgm:spPr/>
    </dgm:pt>
    <dgm:pt modelId="{A905B95F-CD3D-4269-BBFD-612DF3F71943}" type="pres">
      <dgm:prSet presAssocID="{121F1E89-7B6C-45AF-92A0-4985AD311748}" presName="childNode" presStyleLbl="node1" presStyleIdx="9" presStyleCnt="14">
        <dgm:presLayoutVars>
          <dgm:bulletEnabled val="1"/>
        </dgm:presLayoutVars>
      </dgm:prSet>
      <dgm:spPr/>
    </dgm:pt>
    <dgm:pt modelId="{9428DE7C-9A50-4F27-99A2-1E224FF29369}" type="pres">
      <dgm:prSet presAssocID="{121F1E89-7B6C-45AF-92A0-4985AD311748}" presName="aSpace2" presStyleCnt="0"/>
      <dgm:spPr/>
    </dgm:pt>
    <dgm:pt modelId="{DEFF32C0-8185-4802-B56B-C4E2A48F2AEE}" type="pres">
      <dgm:prSet presAssocID="{01D8764C-33EB-49CF-8BD5-F50583D6A1CA}" presName="childNode" presStyleLbl="node1" presStyleIdx="10" presStyleCnt="14">
        <dgm:presLayoutVars>
          <dgm:bulletEnabled val="1"/>
        </dgm:presLayoutVars>
      </dgm:prSet>
      <dgm:spPr/>
    </dgm:pt>
    <dgm:pt modelId="{57F291BB-54A0-47AE-99A3-0FDD6E9DF879}" type="pres">
      <dgm:prSet presAssocID="{01D8764C-33EB-49CF-8BD5-F50583D6A1CA}" presName="aSpace2" presStyleCnt="0"/>
      <dgm:spPr/>
    </dgm:pt>
    <dgm:pt modelId="{9A3B7BCC-A4E7-45A6-B703-22C3E080494B}" type="pres">
      <dgm:prSet presAssocID="{0A412A2F-FE6C-438D-B76A-A2484041C25D}" presName="childNode" presStyleLbl="node1" presStyleIdx="11" presStyleCnt="14">
        <dgm:presLayoutVars>
          <dgm:bulletEnabled val="1"/>
        </dgm:presLayoutVars>
      </dgm:prSet>
      <dgm:spPr/>
    </dgm:pt>
    <dgm:pt modelId="{9DCCD41E-8C60-4D20-B016-CB410D5DE6A6}" type="pres">
      <dgm:prSet presAssocID="{0A412A2F-FE6C-438D-B76A-A2484041C25D}" presName="aSpace2" presStyleCnt="0"/>
      <dgm:spPr/>
    </dgm:pt>
    <dgm:pt modelId="{F7C61A1C-C8DE-4122-898E-A53BA9A1D12B}" type="pres">
      <dgm:prSet presAssocID="{1FABE367-A6B2-41B4-900F-2FBE70255DAD}" presName="childNode" presStyleLbl="node1" presStyleIdx="12" presStyleCnt="14">
        <dgm:presLayoutVars>
          <dgm:bulletEnabled val="1"/>
        </dgm:presLayoutVars>
      </dgm:prSet>
      <dgm:spPr/>
    </dgm:pt>
    <dgm:pt modelId="{34142717-4486-4133-B240-2EFB3E1ECBCF}" type="pres">
      <dgm:prSet presAssocID="{1FABE367-A6B2-41B4-900F-2FBE70255DAD}" presName="aSpace2" presStyleCnt="0"/>
      <dgm:spPr/>
    </dgm:pt>
    <dgm:pt modelId="{4875BCBC-A840-4BD9-81CD-61E0413BD45F}" type="pres">
      <dgm:prSet presAssocID="{E690FF0B-6384-4C1A-BF21-345666A69909}" presName="childNode" presStyleLbl="node1" presStyleIdx="13" presStyleCnt="14">
        <dgm:presLayoutVars>
          <dgm:bulletEnabled val="1"/>
        </dgm:presLayoutVars>
      </dgm:prSet>
      <dgm:spPr/>
    </dgm:pt>
  </dgm:ptLst>
  <dgm:cxnLst>
    <dgm:cxn modelId="{0E5C1808-78B9-4386-AD81-E1291C4E9B54}" type="presOf" srcId="{4D95D53B-478B-43E4-A8B9-B3A752C4FA1E}" destId="{EFCDD090-9FF5-4C10-A3D8-C82CEA234ABF}" srcOrd="0" destOrd="0" presId="urn:microsoft.com/office/officeart/2005/8/layout/lProcess2"/>
    <dgm:cxn modelId="{B9ECCE11-4C3F-4D1F-A7EF-69B487E23F76}" type="presOf" srcId="{4BF67DE9-05ED-4FA1-8CA6-A9A7A4AE5CB8}" destId="{EEEAC8E2-EB4B-47CB-A4C2-788E01F95574}" srcOrd="0" destOrd="0" presId="urn:microsoft.com/office/officeart/2005/8/layout/lProcess2"/>
    <dgm:cxn modelId="{07AE0612-F621-4D22-BF4D-2E377F96F71B}" srcId="{47FF7476-D43B-4FAE-91CB-C2D5F46EB175}" destId="{01D8764C-33EB-49CF-8BD5-F50583D6A1CA}" srcOrd="3" destOrd="0" parTransId="{79BA75FA-B2E7-440E-8B10-65FCFCC8AA1C}" sibTransId="{199A7FD1-E357-4FCC-A2E7-F9F8B3F28A9B}"/>
    <dgm:cxn modelId="{3067DB1A-1683-43F4-BF62-7E78C195B2C7}" type="presOf" srcId="{1FABE367-A6B2-41B4-900F-2FBE70255DAD}" destId="{F7C61A1C-C8DE-4122-898E-A53BA9A1D12B}" srcOrd="0" destOrd="0" presId="urn:microsoft.com/office/officeart/2005/8/layout/lProcess2"/>
    <dgm:cxn modelId="{95EF4E28-8831-45E1-8A78-01975397F652}" srcId="{46BDB957-2DED-4365-8847-E088C0B26606}" destId="{47FF7476-D43B-4FAE-91CB-C2D5F46EB175}" srcOrd="1" destOrd="0" parTransId="{DBD53F95-8731-4066-B020-171750B0957F}" sibTransId="{941312C5-F96D-4687-A336-B1365787E709}"/>
    <dgm:cxn modelId="{7B74262F-350A-4AE0-B0A8-26013C68FC36}" type="presOf" srcId="{3A6DB344-9F30-461C-A4D9-B1FF4445A07E}" destId="{EFBEE459-C85C-4707-8631-D69F484B34E0}" srcOrd="1" destOrd="0" presId="urn:microsoft.com/office/officeart/2005/8/layout/lProcess2"/>
    <dgm:cxn modelId="{A9331C39-98C7-459D-B023-5A93F5D62873}" type="presOf" srcId="{DDB36300-7F5C-484C-B5D5-996E863A2E5F}" destId="{8612C7C4-0001-4C2F-ACA4-6CA0B652EB6D}" srcOrd="0" destOrd="0" presId="urn:microsoft.com/office/officeart/2005/8/layout/lProcess2"/>
    <dgm:cxn modelId="{D87DA33D-C241-4D9B-8C6D-07EBFCEDBF74}" srcId="{3A6DB344-9F30-461C-A4D9-B1FF4445A07E}" destId="{A2CABDE7-D9E5-40AB-8D2E-9D05F41B3F20}" srcOrd="0" destOrd="0" parTransId="{D59ED318-C5FA-4AED-9504-52036E52041C}" sibTransId="{D586EE00-35F6-4886-9DD8-422DE96F7B97}"/>
    <dgm:cxn modelId="{A706BA67-C4BD-4240-BCDD-E46C8CCC6BE2}" srcId="{3A6DB344-9F30-461C-A4D9-B1FF4445A07E}" destId="{A9E30519-37B5-456C-88CD-6377B536105C}" srcOrd="3" destOrd="0" parTransId="{F2554EBC-9638-4515-B909-56BC421BAC57}" sibTransId="{1C349710-5920-47CA-92A4-44A3864BA161}"/>
    <dgm:cxn modelId="{8E2FAE6C-C5FC-4D98-BA5F-1F20409EDBAD}" type="presOf" srcId="{A9E30519-37B5-456C-88CD-6377B536105C}" destId="{99E07171-99CA-467B-9E6C-8F50D33DD79B}" srcOrd="0" destOrd="0" presId="urn:microsoft.com/office/officeart/2005/8/layout/lProcess2"/>
    <dgm:cxn modelId="{70F2864F-17BB-4CEA-A378-CF8468B02C93}" type="presOf" srcId="{E50BD420-2534-4F53-A8F9-EE166C4878D0}" destId="{ACB7EC46-A4B2-4ECF-8AD6-3418B49B4075}" srcOrd="0" destOrd="0" presId="urn:microsoft.com/office/officeart/2005/8/layout/lProcess2"/>
    <dgm:cxn modelId="{E23EB671-6F8D-4702-8345-27EFA5114E2D}" type="presOf" srcId="{A2CABDE7-D9E5-40AB-8D2E-9D05F41B3F20}" destId="{D44413D7-F1B5-465A-BBAE-2E1231F9D269}" srcOrd="0" destOrd="0" presId="urn:microsoft.com/office/officeart/2005/8/layout/lProcess2"/>
    <dgm:cxn modelId="{790A9D58-7607-411E-A414-3513D3C67C54}" srcId="{47FF7476-D43B-4FAE-91CB-C2D5F46EB175}" destId="{E690FF0B-6384-4C1A-BF21-345666A69909}" srcOrd="6" destOrd="0" parTransId="{EA429D5A-22B5-41C7-A964-99DFB7FEC836}" sibTransId="{F457F895-9F90-425F-878D-33A9A9805BBA}"/>
    <dgm:cxn modelId="{00C6F778-A690-4B6E-9602-F87E094207B6}" type="presOf" srcId="{3A6DB344-9F30-461C-A4D9-B1FF4445A07E}" destId="{BF46F84F-7115-4956-93A2-AE71891B13A4}" srcOrd="0" destOrd="0" presId="urn:microsoft.com/office/officeart/2005/8/layout/lProcess2"/>
    <dgm:cxn modelId="{EB557592-F7A8-41C8-B8EC-60CC4B8B70F2}" srcId="{3A6DB344-9F30-461C-A4D9-B1FF4445A07E}" destId="{4BF67DE9-05ED-4FA1-8CA6-A9A7A4AE5CB8}" srcOrd="1" destOrd="0" parTransId="{F1B78DF0-7D6B-4E8F-9FC0-4B4A22FFE0E7}" sibTransId="{7CB8CD8C-7E0C-40FB-875B-5DCF4C17F50E}"/>
    <dgm:cxn modelId="{84887A98-C120-441A-ABD3-F8FA90B97A2F}" srcId="{47FF7476-D43B-4FAE-91CB-C2D5F46EB175}" destId="{121F1E89-7B6C-45AF-92A0-4985AD311748}" srcOrd="2" destOrd="0" parTransId="{85300DD8-A9AC-4027-9DFA-85130AC4CFB7}" sibTransId="{2098A3E6-93E5-47FD-ABF3-83B2B31203FF}"/>
    <dgm:cxn modelId="{C06A309A-0572-4223-A8DD-9EDC7F1B43E2}" type="presOf" srcId="{47FF7476-D43B-4FAE-91CB-C2D5F46EB175}" destId="{3021AA82-DD1C-4F24-B502-B8584932330E}" srcOrd="1" destOrd="0" presId="urn:microsoft.com/office/officeart/2005/8/layout/lProcess2"/>
    <dgm:cxn modelId="{055B899F-B363-4C3E-83ED-AAF3CA73FC8D}" srcId="{3A6DB344-9F30-461C-A4D9-B1FF4445A07E}" destId="{5E9591D4-26CB-4158-87EC-FD6F3C9BC7DE}" srcOrd="5" destOrd="0" parTransId="{ED42B62C-0F9D-433E-96DC-A2121F709293}" sibTransId="{A38F9983-C6BC-4321-BC78-F7C65CC354EA}"/>
    <dgm:cxn modelId="{CD3407A0-1DF0-4798-9FA9-CA4B227155CA}" srcId="{3A6DB344-9F30-461C-A4D9-B1FF4445A07E}" destId="{FFA4F8F7-0008-425B-B69D-76F6E36B86B1}" srcOrd="4" destOrd="0" parTransId="{03B3099E-7B7C-4453-9594-B190DAEB0202}" sibTransId="{012BDDA7-DFDE-4DC8-BB55-39872875BE43}"/>
    <dgm:cxn modelId="{B9D660A0-61DA-4ED2-BA16-22C3443EA468}" srcId="{47FF7476-D43B-4FAE-91CB-C2D5F46EB175}" destId="{DDB36300-7F5C-484C-B5D5-996E863A2E5F}" srcOrd="0" destOrd="0" parTransId="{BDE99ADA-6537-4636-9B14-3D9046A5FC9D}" sibTransId="{33DBCEB8-9112-4B6C-806B-F085C9DF6376}"/>
    <dgm:cxn modelId="{8F9982A1-0F93-4C3A-8506-9FCA21E96FDA}" srcId="{47FF7476-D43B-4FAE-91CB-C2D5F46EB175}" destId="{1FABE367-A6B2-41B4-900F-2FBE70255DAD}" srcOrd="5" destOrd="0" parTransId="{5446A9A8-6C18-475E-9D4A-2DC97D6441B1}" sibTransId="{787CD916-5A2C-4BF3-9AE2-DCEF78F6F6B5}"/>
    <dgm:cxn modelId="{C009DFAC-2AB6-4352-ACA6-FEA3A9F94C38}" type="presOf" srcId="{47FF7476-D43B-4FAE-91CB-C2D5F46EB175}" destId="{7929DB02-83F2-41EA-98E3-B9480B15FF62}" srcOrd="0" destOrd="0" presId="urn:microsoft.com/office/officeart/2005/8/layout/lProcess2"/>
    <dgm:cxn modelId="{6E592CAD-9796-40E6-8F23-EFEB7A43373E}" srcId="{3A6DB344-9F30-461C-A4D9-B1FF4445A07E}" destId="{37DEA66E-3304-4C5F-8AB8-F0F91EBD801D}" srcOrd="6" destOrd="0" parTransId="{FC9AD3D1-E5C6-496B-932E-98412EE0FE2D}" sibTransId="{AC7213C7-9E12-46C0-BE40-7A79AECA11E6}"/>
    <dgm:cxn modelId="{9A4523B1-6315-40AE-8464-5562CFCA962E}" type="presOf" srcId="{E690FF0B-6384-4C1A-BF21-345666A69909}" destId="{4875BCBC-A840-4BD9-81CD-61E0413BD45F}" srcOrd="0" destOrd="0" presId="urn:microsoft.com/office/officeart/2005/8/layout/lProcess2"/>
    <dgm:cxn modelId="{4F148CB2-10A6-4339-90BE-6B522BE3A712}" srcId="{47FF7476-D43B-4FAE-91CB-C2D5F46EB175}" destId="{4D95D53B-478B-43E4-A8B9-B3A752C4FA1E}" srcOrd="1" destOrd="0" parTransId="{BB4C3073-A5EF-46BF-A169-EAFDB356B1A8}" sibTransId="{9693B7DD-8135-466B-990B-EF5EF2CA1436}"/>
    <dgm:cxn modelId="{2F9673B5-6737-4209-BBAC-BAB55EF74380}" type="presOf" srcId="{46BDB957-2DED-4365-8847-E088C0B26606}" destId="{99E3567B-ADA0-487C-BE19-6E1671290AFE}" srcOrd="0" destOrd="0" presId="urn:microsoft.com/office/officeart/2005/8/layout/lProcess2"/>
    <dgm:cxn modelId="{754B01B8-D2D8-4D3C-A46D-170A730F1EEF}" srcId="{47FF7476-D43B-4FAE-91CB-C2D5F46EB175}" destId="{0A412A2F-FE6C-438D-B76A-A2484041C25D}" srcOrd="4" destOrd="0" parTransId="{1CCC1FC6-22B6-41DC-A15A-16D9EC4C7AF3}" sibTransId="{263E416F-8187-43E8-923B-5FDF6E3050E6}"/>
    <dgm:cxn modelId="{334C58C5-A043-4CC4-BE4A-E177A228BC56}" type="presOf" srcId="{01D8764C-33EB-49CF-8BD5-F50583D6A1CA}" destId="{DEFF32C0-8185-4802-B56B-C4E2A48F2AEE}" srcOrd="0" destOrd="0" presId="urn:microsoft.com/office/officeart/2005/8/layout/lProcess2"/>
    <dgm:cxn modelId="{CF72CCC8-46C5-4B37-A42B-528097F73B7E}" type="presOf" srcId="{5E9591D4-26CB-4158-87EC-FD6F3C9BC7DE}" destId="{E7D73CA2-C3B9-4815-89B0-DBA9FC853213}" srcOrd="0" destOrd="0" presId="urn:microsoft.com/office/officeart/2005/8/layout/lProcess2"/>
    <dgm:cxn modelId="{B2F7DDD6-0D8D-48FA-BCC8-0F5192557CA2}" type="presOf" srcId="{FFA4F8F7-0008-425B-B69D-76F6E36B86B1}" destId="{6F62A6DB-66F7-4306-B096-042F103442D8}" srcOrd="0" destOrd="0" presId="urn:microsoft.com/office/officeart/2005/8/layout/lProcess2"/>
    <dgm:cxn modelId="{F55F4FDC-7DE7-4530-B022-64F461B31824}" srcId="{46BDB957-2DED-4365-8847-E088C0B26606}" destId="{3A6DB344-9F30-461C-A4D9-B1FF4445A07E}" srcOrd="0" destOrd="0" parTransId="{F9920087-B7C0-486C-9AB6-EA03AB22A52E}" sibTransId="{0230234B-35FC-4521-B2FA-2954BD6236B4}"/>
    <dgm:cxn modelId="{E5E5A2DE-31E3-4343-9A05-D10C2F6A3ABA}" type="presOf" srcId="{0A412A2F-FE6C-438D-B76A-A2484041C25D}" destId="{9A3B7BCC-A4E7-45A6-B703-22C3E080494B}" srcOrd="0" destOrd="0" presId="urn:microsoft.com/office/officeart/2005/8/layout/lProcess2"/>
    <dgm:cxn modelId="{1B7932E3-E48E-43FB-99DE-53528DB224C4}" type="presOf" srcId="{37DEA66E-3304-4C5F-8AB8-F0F91EBD801D}" destId="{D9F9BF39-808C-4E6D-8AAE-2C094F52AE36}" srcOrd="0" destOrd="0" presId="urn:microsoft.com/office/officeart/2005/8/layout/lProcess2"/>
    <dgm:cxn modelId="{A74458F9-AF14-4164-84AA-5761F092C144}" srcId="{3A6DB344-9F30-461C-A4D9-B1FF4445A07E}" destId="{E50BD420-2534-4F53-A8F9-EE166C4878D0}" srcOrd="2" destOrd="0" parTransId="{1D64C9CF-1726-4909-BD0C-3249CB07085D}" sibTransId="{49EDE40E-67B3-4E55-83F4-E96BFB9BF9DB}"/>
    <dgm:cxn modelId="{5788F0FD-FD99-4F1B-A33C-C84657C3DF76}" type="presOf" srcId="{121F1E89-7B6C-45AF-92A0-4985AD311748}" destId="{A905B95F-CD3D-4269-BBFD-612DF3F71943}" srcOrd="0" destOrd="0" presId="urn:microsoft.com/office/officeart/2005/8/layout/lProcess2"/>
    <dgm:cxn modelId="{A915B909-6816-4E72-988C-EB9424A150BB}" type="presParOf" srcId="{99E3567B-ADA0-487C-BE19-6E1671290AFE}" destId="{A3599244-B891-47C0-8FE9-257D9DFB2C25}" srcOrd="0" destOrd="0" presId="urn:microsoft.com/office/officeart/2005/8/layout/lProcess2"/>
    <dgm:cxn modelId="{46119BF5-E562-44B2-80FA-44971378EBD5}" type="presParOf" srcId="{A3599244-B891-47C0-8FE9-257D9DFB2C25}" destId="{BF46F84F-7115-4956-93A2-AE71891B13A4}" srcOrd="0" destOrd="0" presId="urn:microsoft.com/office/officeart/2005/8/layout/lProcess2"/>
    <dgm:cxn modelId="{31C25839-DFA4-41A2-9061-B6B7D63D39B2}" type="presParOf" srcId="{A3599244-B891-47C0-8FE9-257D9DFB2C25}" destId="{EFBEE459-C85C-4707-8631-D69F484B34E0}" srcOrd="1" destOrd="0" presId="urn:microsoft.com/office/officeart/2005/8/layout/lProcess2"/>
    <dgm:cxn modelId="{A6B5DADC-BE09-486E-9CCF-8C37E9DA3B9C}" type="presParOf" srcId="{A3599244-B891-47C0-8FE9-257D9DFB2C25}" destId="{744AE948-E883-446D-BB08-C9C92BFFA070}" srcOrd="2" destOrd="0" presId="urn:microsoft.com/office/officeart/2005/8/layout/lProcess2"/>
    <dgm:cxn modelId="{0CB33C7F-739C-4E25-A809-7E4CB7FA1A90}" type="presParOf" srcId="{744AE948-E883-446D-BB08-C9C92BFFA070}" destId="{82485472-A5D6-4D38-A680-2EEE870CF48B}" srcOrd="0" destOrd="0" presId="urn:microsoft.com/office/officeart/2005/8/layout/lProcess2"/>
    <dgm:cxn modelId="{D0BCD3F7-338F-45FA-9A80-AF480F248672}" type="presParOf" srcId="{82485472-A5D6-4D38-A680-2EEE870CF48B}" destId="{D44413D7-F1B5-465A-BBAE-2E1231F9D269}" srcOrd="0" destOrd="0" presId="urn:microsoft.com/office/officeart/2005/8/layout/lProcess2"/>
    <dgm:cxn modelId="{4F7ED1CA-81E7-48B9-816A-2DE0207B19DE}" type="presParOf" srcId="{82485472-A5D6-4D38-A680-2EEE870CF48B}" destId="{C677DCCB-16BB-45FB-9AF4-CDB49EB70280}" srcOrd="1" destOrd="0" presId="urn:microsoft.com/office/officeart/2005/8/layout/lProcess2"/>
    <dgm:cxn modelId="{A1ABE969-1B2A-45B5-9BC6-1FF72E84C72C}" type="presParOf" srcId="{82485472-A5D6-4D38-A680-2EEE870CF48B}" destId="{EEEAC8E2-EB4B-47CB-A4C2-788E01F95574}" srcOrd="2" destOrd="0" presId="urn:microsoft.com/office/officeart/2005/8/layout/lProcess2"/>
    <dgm:cxn modelId="{19B5B007-A026-44AB-9C71-8D87CBD00E2C}" type="presParOf" srcId="{82485472-A5D6-4D38-A680-2EEE870CF48B}" destId="{B5FFCCAC-30E6-4C20-996D-DDF0B43627DD}" srcOrd="3" destOrd="0" presId="urn:microsoft.com/office/officeart/2005/8/layout/lProcess2"/>
    <dgm:cxn modelId="{DE5238BA-3377-4ACA-813F-D2182FBB4B78}" type="presParOf" srcId="{82485472-A5D6-4D38-A680-2EEE870CF48B}" destId="{ACB7EC46-A4B2-4ECF-8AD6-3418B49B4075}" srcOrd="4" destOrd="0" presId="urn:microsoft.com/office/officeart/2005/8/layout/lProcess2"/>
    <dgm:cxn modelId="{42C7FCB6-1E75-46AE-BE6C-52B43F17A48B}" type="presParOf" srcId="{82485472-A5D6-4D38-A680-2EEE870CF48B}" destId="{C08DB86F-FBC5-4D5D-961B-5D2F9F2645E7}" srcOrd="5" destOrd="0" presId="urn:microsoft.com/office/officeart/2005/8/layout/lProcess2"/>
    <dgm:cxn modelId="{85C3B9D6-FD9C-4526-A637-315F779229A7}" type="presParOf" srcId="{82485472-A5D6-4D38-A680-2EEE870CF48B}" destId="{99E07171-99CA-467B-9E6C-8F50D33DD79B}" srcOrd="6" destOrd="0" presId="urn:microsoft.com/office/officeart/2005/8/layout/lProcess2"/>
    <dgm:cxn modelId="{A3ECEB0D-056A-455B-A057-C555AD3DD411}" type="presParOf" srcId="{82485472-A5D6-4D38-A680-2EEE870CF48B}" destId="{A0A38ABB-EE8F-4486-883B-14491BCEF5C9}" srcOrd="7" destOrd="0" presId="urn:microsoft.com/office/officeart/2005/8/layout/lProcess2"/>
    <dgm:cxn modelId="{E4392663-846D-4ADC-8DF4-4474A5D2CA05}" type="presParOf" srcId="{82485472-A5D6-4D38-A680-2EEE870CF48B}" destId="{6F62A6DB-66F7-4306-B096-042F103442D8}" srcOrd="8" destOrd="0" presId="urn:microsoft.com/office/officeart/2005/8/layout/lProcess2"/>
    <dgm:cxn modelId="{3155D3A0-B1F4-4903-9F62-7CFA79234E1D}" type="presParOf" srcId="{82485472-A5D6-4D38-A680-2EEE870CF48B}" destId="{A3D6894D-ACCC-48FB-B020-C4CA59BB796F}" srcOrd="9" destOrd="0" presId="urn:microsoft.com/office/officeart/2005/8/layout/lProcess2"/>
    <dgm:cxn modelId="{30B889F2-9149-4E3A-B4FD-C1496D67FFE9}" type="presParOf" srcId="{82485472-A5D6-4D38-A680-2EEE870CF48B}" destId="{E7D73CA2-C3B9-4815-89B0-DBA9FC853213}" srcOrd="10" destOrd="0" presId="urn:microsoft.com/office/officeart/2005/8/layout/lProcess2"/>
    <dgm:cxn modelId="{D2EF6089-B21D-432D-BC0D-901E061470D9}" type="presParOf" srcId="{82485472-A5D6-4D38-A680-2EEE870CF48B}" destId="{370A83A3-0C05-414C-9F30-80797BE6DE2F}" srcOrd="11" destOrd="0" presId="urn:microsoft.com/office/officeart/2005/8/layout/lProcess2"/>
    <dgm:cxn modelId="{3B81F676-93AB-4220-BDF5-CC002895C1F7}" type="presParOf" srcId="{82485472-A5D6-4D38-A680-2EEE870CF48B}" destId="{D9F9BF39-808C-4E6D-8AAE-2C094F52AE36}" srcOrd="12" destOrd="0" presId="urn:microsoft.com/office/officeart/2005/8/layout/lProcess2"/>
    <dgm:cxn modelId="{F0BEE7AC-00DA-4E38-9104-CC6A0862DA5E}" type="presParOf" srcId="{99E3567B-ADA0-487C-BE19-6E1671290AFE}" destId="{400405E3-DE49-4070-A8CB-C9AB53394345}" srcOrd="1" destOrd="0" presId="urn:microsoft.com/office/officeart/2005/8/layout/lProcess2"/>
    <dgm:cxn modelId="{B1AC9F0D-BE5A-49D9-A7B5-8E27792A10B1}" type="presParOf" srcId="{99E3567B-ADA0-487C-BE19-6E1671290AFE}" destId="{D4DC0453-C280-42AA-9832-19A965DF0B10}" srcOrd="2" destOrd="0" presId="urn:microsoft.com/office/officeart/2005/8/layout/lProcess2"/>
    <dgm:cxn modelId="{10BEDFE8-527F-407E-AA9C-2C34A487B435}" type="presParOf" srcId="{D4DC0453-C280-42AA-9832-19A965DF0B10}" destId="{7929DB02-83F2-41EA-98E3-B9480B15FF62}" srcOrd="0" destOrd="0" presId="urn:microsoft.com/office/officeart/2005/8/layout/lProcess2"/>
    <dgm:cxn modelId="{358DB1BF-9CA5-4030-B84B-BA41BE9421D0}" type="presParOf" srcId="{D4DC0453-C280-42AA-9832-19A965DF0B10}" destId="{3021AA82-DD1C-4F24-B502-B8584932330E}" srcOrd="1" destOrd="0" presId="urn:microsoft.com/office/officeart/2005/8/layout/lProcess2"/>
    <dgm:cxn modelId="{FD04B638-9113-4F00-9C0C-20DC2D6C420C}" type="presParOf" srcId="{D4DC0453-C280-42AA-9832-19A965DF0B10}" destId="{0D2BB2F5-0A43-4A04-82A8-0958473EFBFE}" srcOrd="2" destOrd="0" presId="urn:microsoft.com/office/officeart/2005/8/layout/lProcess2"/>
    <dgm:cxn modelId="{B49B2AC8-30BC-4957-A501-C6AAB98B7F6C}" type="presParOf" srcId="{0D2BB2F5-0A43-4A04-82A8-0958473EFBFE}" destId="{F067F308-6B4E-4DE8-A8EC-D60E1F38F114}" srcOrd="0" destOrd="0" presId="urn:microsoft.com/office/officeart/2005/8/layout/lProcess2"/>
    <dgm:cxn modelId="{27B50DA6-6A74-4FF9-B31D-9B7A824B3364}" type="presParOf" srcId="{F067F308-6B4E-4DE8-A8EC-D60E1F38F114}" destId="{8612C7C4-0001-4C2F-ACA4-6CA0B652EB6D}" srcOrd="0" destOrd="0" presId="urn:microsoft.com/office/officeart/2005/8/layout/lProcess2"/>
    <dgm:cxn modelId="{E5358921-55CA-4710-A545-9F3FF31EF460}" type="presParOf" srcId="{F067F308-6B4E-4DE8-A8EC-D60E1F38F114}" destId="{67151924-B893-4427-9810-06CC17942A3A}" srcOrd="1" destOrd="0" presId="urn:microsoft.com/office/officeart/2005/8/layout/lProcess2"/>
    <dgm:cxn modelId="{081E8242-F010-46B9-BE60-5DD6B117FC95}" type="presParOf" srcId="{F067F308-6B4E-4DE8-A8EC-D60E1F38F114}" destId="{EFCDD090-9FF5-4C10-A3D8-C82CEA234ABF}" srcOrd="2" destOrd="0" presId="urn:microsoft.com/office/officeart/2005/8/layout/lProcess2"/>
    <dgm:cxn modelId="{291A6E34-4808-4625-9FF7-13D107EE024B}" type="presParOf" srcId="{F067F308-6B4E-4DE8-A8EC-D60E1F38F114}" destId="{25053485-67DD-43D1-BB74-124081FD8463}" srcOrd="3" destOrd="0" presId="urn:microsoft.com/office/officeart/2005/8/layout/lProcess2"/>
    <dgm:cxn modelId="{48009145-A4B0-4F3E-B5F7-6EE1E66CFDA4}" type="presParOf" srcId="{F067F308-6B4E-4DE8-A8EC-D60E1F38F114}" destId="{A905B95F-CD3D-4269-BBFD-612DF3F71943}" srcOrd="4" destOrd="0" presId="urn:microsoft.com/office/officeart/2005/8/layout/lProcess2"/>
    <dgm:cxn modelId="{2C9984C2-442A-4457-A03A-0B3F5E34C6E3}" type="presParOf" srcId="{F067F308-6B4E-4DE8-A8EC-D60E1F38F114}" destId="{9428DE7C-9A50-4F27-99A2-1E224FF29369}" srcOrd="5" destOrd="0" presId="urn:microsoft.com/office/officeart/2005/8/layout/lProcess2"/>
    <dgm:cxn modelId="{E8B6DC4D-45FD-4FB1-888F-57DF56DCD6E3}" type="presParOf" srcId="{F067F308-6B4E-4DE8-A8EC-D60E1F38F114}" destId="{DEFF32C0-8185-4802-B56B-C4E2A48F2AEE}" srcOrd="6" destOrd="0" presId="urn:microsoft.com/office/officeart/2005/8/layout/lProcess2"/>
    <dgm:cxn modelId="{65DA2435-3E8D-4DA0-9A7E-BE0E212FC53E}" type="presParOf" srcId="{F067F308-6B4E-4DE8-A8EC-D60E1F38F114}" destId="{57F291BB-54A0-47AE-99A3-0FDD6E9DF879}" srcOrd="7" destOrd="0" presId="urn:microsoft.com/office/officeart/2005/8/layout/lProcess2"/>
    <dgm:cxn modelId="{001BF78E-BD16-4A67-9CA9-AAF5F7848701}" type="presParOf" srcId="{F067F308-6B4E-4DE8-A8EC-D60E1F38F114}" destId="{9A3B7BCC-A4E7-45A6-B703-22C3E080494B}" srcOrd="8" destOrd="0" presId="urn:microsoft.com/office/officeart/2005/8/layout/lProcess2"/>
    <dgm:cxn modelId="{A3FFD42F-9DE0-422E-B369-6CE57C102F12}" type="presParOf" srcId="{F067F308-6B4E-4DE8-A8EC-D60E1F38F114}" destId="{9DCCD41E-8C60-4D20-B016-CB410D5DE6A6}" srcOrd="9" destOrd="0" presId="urn:microsoft.com/office/officeart/2005/8/layout/lProcess2"/>
    <dgm:cxn modelId="{4008E3E0-6591-45D2-A657-597D4F47BC45}" type="presParOf" srcId="{F067F308-6B4E-4DE8-A8EC-D60E1F38F114}" destId="{F7C61A1C-C8DE-4122-898E-A53BA9A1D12B}" srcOrd="10" destOrd="0" presId="urn:microsoft.com/office/officeart/2005/8/layout/lProcess2"/>
    <dgm:cxn modelId="{AFADD7B9-FB11-40F5-A20C-9F7DA9154DBB}" type="presParOf" srcId="{F067F308-6B4E-4DE8-A8EC-D60E1F38F114}" destId="{34142717-4486-4133-B240-2EFB3E1ECBCF}" srcOrd="11" destOrd="0" presId="urn:microsoft.com/office/officeart/2005/8/layout/lProcess2"/>
    <dgm:cxn modelId="{9E0805D4-CE99-4BB6-8444-6D927010D0B5}" type="presParOf" srcId="{F067F308-6B4E-4DE8-A8EC-D60E1F38F114}" destId="{4875BCBC-A840-4BD9-81CD-61E0413BD45F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6F84F-7115-4956-93A2-AE71891B13A4}">
      <dsp:nvSpPr>
        <dsp:cNvPr id="0" name=""/>
        <dsp:cNvSpPr/>
      </dsp:nvSpPr>
      <dsp:spPr>
        <a:xfrm>
          <a:off x="3988" y="0"/>
          <a:ext cx="3837041" cy="4922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</a:t>
          </a:r>
          <a:r>
            <a:rPr lang="en-US" sz="6500" kern="1200" baseline="30000" dirty="0"/>
            <a:t>nd</a:t>
          </a:r>
          <a:r>
            <a:rPr lang="en-US" sz="6500" kern="1200" dirty="0"/>
            <a:t> Gen</a:t>
          </a:r>
        </a:p>
      </dsp:txBody>
      <dsp:txXfrm>
        <a:off x="3988" y="0"/>
        <a:ext cx="3837041" cy="1476682"/>
      </dsp:txXfrm>
    </dsp:sp>
    <dsp:sp modelId="{D44413D7-F1B5-465A-BBAE-2E1231F9D269}">
      <dsp:nvSpPr>
        <dsp:cNvPr id="0" name=""/>
        <dsp:cNvSpPr/>
      </dsp:nvSpPr>
      <dsp:spPr>
        <a:xfrm>
          <a:off x="387692" y="1479686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16 PoE ports with 240W total budget</a:t>
          </a:r>
        </a:p>
      </dsp:txBody>
      <dsp:txXfrm>
        <a:off x="399497" y="1491491"/>
        <a:ext cx="3046023" cy="379449"/>
      </dsp:txXfrm>
    </dsp:sp>
    <dsp:sp modelId="{EEEAC8E2-EB4B-47CB-A4C2-788E01F95574}">
      <dsp:nvSpPr>
        <dsp:cNvPr id="0" name=""/>
        <dsp:cNvSpPr/>
      </dsp:nvSpPr>
      <dsp:spPr>
        <a:xfrm>
          <a:off x="387692" y="1944755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4 PRO licenses</a:t>
          </a:r>
        </a:p>
      </dsp:txBody>
      <dsp:txXfrm>
        <a:off x="399497" y="1956560"/>
        <a:ext cx="3046023" cy="379449"/>
      </dsp:txXfrm>
    </dsp:sp>
    <dsp:sp modelId="{ACB7EC46-A4B2-4ECF-8AD6-3418B49B4075}">
      <dsp:nvSpPr>
        <dsp:cNvPr id="0" name=""/>
        <dsp:cNvSpPr/>
      </dsp:nvSpPr>
      <dsp:spPr>
        <a:xfrm>
          <a:off x="387692" y="2409823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OS on SSD</a:t>
          </a:r>
        </a:p>
      </dsp:txBody>
      <dsp:txXfrm>
        <a:off x="399497" y="2421628"/>
        <a:ext cx="3046023" cy="379449"/>
      </dsp:txXfrm>
    </dsp:sp>
    <dsp:sp modelId="{99E07171-99CA-467B-9E6C-8F50D33DD79B}">
      <dsp:nvSpPr>
        <dsp:cNvPr id="0" name=""/>
        <dsp:cNvSpPr/>
      </dsp:nvSpPr>
      <dsp:spPr>
        <a:xfrm>
          <a:off x="387692" y="2874892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12TB max storage</a:t>
          </a:r>
        </a:p>
      </dsp:txBody>
      <dsp:txXfrm>
        <a:off x="399497" y="2886697"/>
        <a:ext cx="3046023" cy="379449"/>
      </dsp:txXfrm>
    </dsp:sp>
    <dsp:sp modelId="{6F62A6DB-66F7-4306-B096-042F103442D8}">
      <dsp:nvSpPr>
        <dsp:cNvPr id="0" name=""/>
        <dsp:cNvSpPr/>
      </dsp:nvSpPr>
      <dsp:spPr>
        <a:xfrm>
          <a:off x="387692" y="3339960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120Mbps video rate</a:t>
          </a:r>
        </a:p>
      </dsp:txBody>
      <dsp:txXfrm>
        <a:off x="399497" y="3351765"/>
        <a:ext cx="3046023" cy="379449"/>
      </dsp:txXfrm>
    </dsp:sp>
    <dsp:sp modelId="{E7D73CA2-C3B9-4815-89B0-DBA9FC853213}">
      <dsp:nvSpPr>
        <dsp:cNvPr id="0" name=""/>
        <dsp:cNvSpPr/>
      </dsp:nvSpPr>
      <dsp:spPr>
        <a:xfrm>
          <a:off x="387692" y="3805029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 monitors, 480 fps @ 1080p</a:t>
          </a:r>
        </a:p>
      </dsp:txBody>
      <dsp:txXfrm>
        <a:off x="399497" y="3816834"/>
        <a:ext cx="3046023" cy="379449"/>
      </dsp:txXfrm>
    </dsp:sp>
    <dsp:sp modelId="{D9F9BF39-808C-4E6D-8AAE-2C094F52AE36}">
      <dsp:nvSpPr>
        <dsp:cNvPr id="0" name=""/>
        <dsp:cNvSpPr/>
      </dsp:nvSpPr>
      <dsp:spPr>
        <a:xfrm>
          <a:off x="387692" y="4270097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Ubuntu 22.04, 12</a:t>
          </a:r>
          <a:r>
            <a:rPr lang="en-US" sz="1200" kern="1200" baseline="30000" dirty="0"/>
            <a:t>th</a:t>
          </a:r>
          <a:r>
            <a:rPr lang="en-US" sz="1200" kern="1200" dirty="0"/>
            <a:t> Gen Intel Celeron, 4 GB RAM</a:t>
          </a:r>
        </a:p>
      </dsp:txBody>
      <dsp:txXfrm>
        <a:off x="399497" y="4281902"/>
        <a:ext cx="3046023" cy="379449"/>
      </dsp:txXfrm>
    </dsp:sp>
    <dsp:sp modelId="{7929DB02-83F2-41EA-98E3-B9480B15FF62}">
      <dsp:nvSpPr>
        <dsp:cNvPr id="0" name=""/>
        <dsp:cNvSpPr/>
      </dsp:nvSpPr>
      <dsp:spPr>
        <a:xfrm>
          <a:off x="4128808" y="0"/>
          <a:ext cx="3837041" cy="4922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  <a:r>
            <a:rPr lang="en-US" sz="6500" kern="1200" baseline="30000" dirty="0"/>
            <a:t>st</a:t>
          </a:r>
          <a:r>
            <a:rPr lang="en-US" sz="6500" kern="1200" dirty="0"/>
            <a:t> Gen</a:t>
          </a:r>
        </a:p>
      </dsp:txBody>
      <dsp:txXfrm>
        <a:off x="4128808" y="0"/>
        <a:ext cx="3837041" cy="1476682"/>
      </dsp:txXfrm>
    </dsp:sp>
    <dsp:sp modelId="{8612C7C4-0001-4C2F-ACA4-6CA0B652EB6D}">
      <dsp:nvSpPr>
        <dsp:cNvPr id="0" name=""/>
        <dsp:cNvSpPr/>
      </dsp:nvSpPr>
      <dsp:spPr>
        <a:xfrm>
          <a:off x="4512512" y="1479686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16 PoE ports with 240W total budget</a:t>
          </a:r>
        </a:p>
      </dsp:txBody>
      <dsp:txXfrm>
        <a:off x="4524317" y="1491491"/>
        <a:ext cx="3046023" cy="379449"/>
      </dsp:txXfrm>
    </dsp:sp>
    <dsp:sp modelId="{EFCDD090-9FF5-4C10-A3D8-C82CEA234ABF}">
      <dsp:nvSpPr>
        <dsp:cNvPr id="0" name=""/>
        <dsp:cNvSpPr/>
      </dsp:nvSpPr>
      <dsp:spPr>
        <a:xfrm>
          <a:off x="4512512" y="1944755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4 PRO licenses</a:t>
          </a:r>
        </a:p>
      </dsp:txBody>
      <dsp:txXfrm>
        <a:off x="4524317" y="1956560"/>
        <a:ext cx="3046023" cy="379449"/>
      </dsp:txXfrm>
    </dsp:sp>
    <dsp:sp modelId="{A905B95F-CD3D-4269-BBFD-612DF3F71943}">
      <dsp:nvSpPr>
        <dsp:cNvPr id="0" name=""/>
        <dsp:cNvSpPr/>
      </dsp:nvSpPr>
      <dsp:spPr>
        <a:xfrm>
          <a:off x="4512512" y="2409823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OS on SSD</a:t>
          </a:r>
        </a:p>
      </dsp:txBody>
      <dsp:txXfrm>
        <a:off x="4524317" y="2421628"/>
        <a:ext cx="3046023" cy="379449"/>
      </dsp:txXfrm>
    </dsp:sp>
    <dsp:sp modelId="{DEFF32C0-8185-4802-B56B-C4E2A48F2AEE}">
      <dsp:nvSpPr>
        <dsp:cNvPr id="0" name=""/>
        <dsp:cNvSpPr/>
      </dsp:nvSpPr>
      <dsp:spPr>
        <a:xfrm>
          <a:off x="4512512" y="2874892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12TB max storage</a:t>
          </a:r>
        </a:p>
      </dsp:txBody>
      <dsp:txXfrm>
        <a:off x="4524317" y="2886697"/>
        <a:ext cx="3046023" cy="379449"/>
      </dsp:txXfrm>
    </dsp:sp>
    <dsp:sp modelId="{9A3B7BCC-A4E7-45A6-B703-22C3E080494B}">
      <dsp:nvSpPr>
        <dsp:cNvPr id="0" name=""/>
        <dsp:cNvSpPr/>
      </dsp:nvSpPr>
      <dsp:spPr>
        <a:xfrm>
          <a:off x="4512512" y="3339960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120Mbps video rate</a:t>
          </a:r>
        </a:p>
      </dsp:txBody>
      <dsp:txXfrm>
        <a:off x="4524317" y="3351765"/>
        <a:ext cx="3046023" cy="379449"/>
      </dsp:txXfrm>
    </dsp:sp>
    <dsp:sp modelId="{F7C61A1C-C8DE-4122-898E-A53BA9A1D12B}">
      <dsp:nvSpPr>
        <dsp:cNvPr id="0" name=""/>
        <dsp:cNvSpPr/>
      </dsp:nvSpPr>
      <dsp:spPr>
        <a:xfrm>
          <a:off x="4512512" y="3805029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 monitors, 240 fps @ 1080p</a:t>
          </a:r>
        </a:p>
      </dsp:txBody>
      <dsp:txXfrm>
        <a:off x="4524317" y="3816834"/>
        <a:ext cx="3046023" cy="379449"/>
      </dsp:txXfrm>
    </dsp:sp>
    <dsp:sp modelId="{4875BCBC-A840-4BD9-81CD-61E0413BD45F}">
      <dsp:nvSpPr>
        <dsp:cNvPr id="0" name=""/>
        <dsp:cNvSpPr/>
      </dsp:nvSpPr>
      <dsp:spPr>
        <a:xfrm>
          <a:off x="4512512" y="4270097"/>
          <a:ext cx="3069633" cy="403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Ubuntu 18.04, Intel Atom, 4 GB RAM</a:t>
          </a:r>
        </a:p>
      </dsp:txBody>
      <dsp:txXfrm>
        <a:off x="4524317" y="4281902"/>
        <a:ext cx="3046023" cy="379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465850-AD4B-3749-BDD1-157A4B1A1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79838-4AC9-B745-95EC-8D57F4D446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DE5BC-44B9-E647-9A71-EFB9D3FF4107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F95F9-A2C8-104A-8FFB-6F4E134B7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15FED-28F4-2049-A405-E22FD8B80D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ABBFB-FA43-B442-BBC0-BDFF64F3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DD9A9-4852-6E4D-9114-6E8A257FA3FE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F4183-C1A5-7C49-99CC-CF2D68B91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74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46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63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10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52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853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86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685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542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FEA65-1D4B-48B0-839F-EE92D67BB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710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FEA65-1D4B-48B0-839F-EE92D67BB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6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17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FEA65-1D4B-48B0-839F-EE92D67BB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08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0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F4183-C1A5-7C49-99CC-CF2D68B915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4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195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41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26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856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F4183-C1A5-7C49-99CC-CF2D68B91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9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 userDrawn="1">
          <p15:clr>
            <a:srgbClr val="FBAE40"/>
          </p15:clr>
        </p15:guide>
        <p15:guide id="2" pos="21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341D7-69D8-3842-A50A-2E9B115A3F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82553"/>
            <a:ext cx="12192000" cy="2241685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89CFEB1E-0D9F-A74E-9220-A496A286919C}"/>
              </a:ext>
            </a:extLst>
          </p:cNvPr>
          <p:cNvSpPr/>
          <p:nvPr userDrawn="1"/>
        </p:nvSpPr>
        <p:spPr>
          <a:xfrm>
            <a:off x="-1" y="3424238"/>
            <a:ext cx="12192000" cy="1147761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0A2E5778-7109-5D4A-96AC-20DACAA785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1451" y="1716088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C27039-C761-9E49-8B46-A849EE04A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noFill/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slide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D504AC1-9C81-2246-965B-E72757B3B8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71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067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64C21E-C506-4749-ACC3-E3F7D987C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433"/>
          <a:stretch/>
        </p:blipFill>
        <p:spPr>
          <a:xfrm>
            <a:off x="0" y="1180260"/>
            <a:ext cx="12192000" cy="345248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B845BCB-1024-3F48-A541-C437189D9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26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36DF61-6C73-B74E-84A4-3B5828F6D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0" y="1175861"/>
            <a:ext cx="12181417" cy="257388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6477AA8-3324-1F42-8B9C-DF4138430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028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F433D-BCB1-364C-AD12-7203D661C5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89"/>
          <a:stretch/>
        </p:blipFill>
        <p:spPr>
          <a:xfrm>
            <a:off x="-1" y="1178169"/>
            <a:ext cx="12192001" cy="341680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3F99FB5-7774-7242-906F-64B9F353AA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24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0381A-8285-4044-8EAE-D26A978ED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" y="1176080"/>
            <a:ext cx="12187345" cy="276963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7828077-81DA-5048-83FB-8B4A7B08C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005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EC90B-7F4F-414D-9437-4FCA3E68A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 b="-20956"/>
          <a:stretch/>
        </p:blipFill>
        <p:spPr>
          <a:xfrm>
            <a:off x="-2579" y="1179665"/>
            <a:ext cx="12196688" cy="283845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B5DC2DF-062F-FD44-AEC2-BF18D440E2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0" y="3433762"/>
            <a:ext cx="12192000" cy="1138237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</p:spPr>
        <p:txBody>
          <a:bodyPr lIns="612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slide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D9425AF-2B12-604C-B1AE-72E193C22C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5"/>
            <a:ext cx="6739007" cy="754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300"/>
              </a:spcBef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036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lai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660EA9-5737-D747-AF85-423789FC4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907390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1FDC8-AA5D-D74A-87D8-0B1D4D684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429000"/>
            <a:ext cx="105156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528" userDrawn="1">
          <p15:clr>
            <a:srgbClr val="FBAE40"/>
          </p15:clr>
        </p15:guide>
        <p15:guide id="2" orient="horz" pos="4176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orient="horz" pos="3672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nse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0">
            <a:extLst>
              <a:ext uri="{FF2B5EF4-FFF2-40B4-BE49-F238E27FC236}">
                <a16:creationId xmlns:a16="http://schemas.microsoft.com/office/drawing/2014/main" id="{450B2633-22FC-BB4E-9307-3EBE3FB673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50588" y="1"/>
            <a:ext cx="7741412" cy="5602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</a:t>
            </a:r>
            <a:endParaRPr lang="en-GB" noProof="0"/>
          </a:p>
        </p:txBody>
      </p:sp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584A61D4-C223-F84D-B0B6-586DEFAFED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7"/>
            <a:ext cx="12192000" cy="122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20F4906-A87E-3D4F-A8CD-54161FB7C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C3178BAC-82DF-114B-AF54-826DC9C48C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02902" y="1716088"/>
            <a:ext cx="1536699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0DFAC21-9ED2-0448-B474-0F407158D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234E77-92F2-9945-A3B0-20E6C3155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1BF9F4-9A6A-C541-8021-CD485CFA5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0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pic>
        <p:nvPicPr>
          <p:cNvPr id="8" name="Picture 7" descr="cid:image001.jpg@01D57ABE.B30FCDF0">
            <a:extLst>
              <a:ext uri="{FF2B5EF4-FFF2-40B4-BE49-F238E27FC236}">
                <a16:creationId xmlns:a16="http://schemas.microsoft.com/office/drawing/2014/main" id="{14C79096-C8B5-5946-838B-C9A68FD52BFF}"/>
              </a:ext>
            </a:extLst>
          </p:cNvPr>
          <p:cNvPicPr/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780" y="-13064"/>
            <a:ext cx="7756114" cy="5615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97D18E7-9406-7D45-A50F-5CD4D7D8A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00AD3E-9768-AF44-8634-BA47B5EE82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3D829-55DF-4E42-8F98-408C7A806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ECC880-EEFB-964F-933B-8AAC7CF53D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E10E8C-241D-2B4D-AD86-0B2C1AC31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590" y="0"/>
            <a:ext cx="7747534" cy="5619776"/>
          </a:xfrm>
          <a:prstGeom prst="rect">
            <a:avLst/>
          </a:prstGeom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5C05532A-E4A3-D141-84BB-3ECD90C08A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CA9626-F4F3-9D48-8E53-12A1CE223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C772900-5CC7-D34D-B3B4-6E451EE6A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C15766-EF01-814F-BE6E-F5DA6C4B2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C5E91-AE84-1343-98AF-BD0C898C19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6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0DDF19-C989-9148-B15F-8444D1694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827" y="13064"/>
            <a:ext cx="7763462" cy="5585254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4BBE6F25-0B28-6749-86D7-13A80B108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6953DD-A4CC-974E-9421-E6C4A6100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F6776D7-D9F2-E342-9143-D0DD731553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BFE639-95ED-BE4C-B08E-5C34D25756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44BB78-3810-6645-9C18-B5B5037ADC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A7D58A-D49A-BC47-937B-FDFB6998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9"/>
          <a:stretch/>
        </p:blipFill>
        <p:spPr>
          <a:xfrm>
            <a:off x="4469205" y="0"/>
            <a:ext cx="7777659" cy="5602286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8AC1F87-10E3-6040-AD35-2217D44BC1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B5CAE0-0288-0C41-8835-C2AEDD921B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FE50C11-38ED-3644-9A09-150985F81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1ED135-E795-5B41-833D-72FC01A84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3A565-59C3-D842-9024-66CA1C3C1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prese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ED7328-62C1-F642-9C3F-8C69F169E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447" y="0"/>
            <a:ext cx="7768281" cy="5602287"/>
          </a:xfrm>
          <a:prstGeom prst="rect">
            <a:avLst/>
          </a:prstGeom>
        </p:spPr>
      </p:pic>
      <p:sp>
        <p:nvSpPr>
          <p:cNvPr id="8" name="Rectangle 36">
            <a:extLst>
              <a:ext uri="{FF2B5EF4-FFF2-40B4-BE49-F238E27FC236}">
                <a16:creationId xmlns:a16="http://schemas.microsoft.com/office/drawing/2014/main" id="{CFA0254A-8435-854F-9710-D77D06CD2E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E503061-7F79-D442-B3C9-77804AF22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328421"/>
            <a:ext cx="3826700" cy="904532"/>
          </a:xfrm>
          <a:prstGeom prst="rect">
            <a:avLst/>
          </a:prstGeom>
        </p:spPr>
        <p:txBody>
          <a:bodyPr anchor="b" anchorCtr="0"/>
          <a:lstStyle>
            <a:lvl1pPr>
              <a:defRPr sz="2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divider title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DC391A9-5E99-094C-A078-954668107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9" y="3429000"/>
            <a:ext cx="3826700" cy="189143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FDDC4F-223E-1A40-9FDF-57B1BB8A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79454B-CAF2-1742-B4BA-689FE9F14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5139-1CF6-4218-946A-7DA099BC5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21C8C-1FA4-4184-8C4B-80A0802B5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7AB4B-47FA-45F7-B89B-90A51E035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3945" y="288928"/>
            <a:ext cx="10562167" cy="2778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Text Placeholder 22"/>
          <p:cNvSpPr>
            <a:spLocks noGrp="1"/>
          </p:cNvSpPr>
          <p:nvPr>
            <p:ph type="body" sz="quarter" idx="11"/>
          </p:nvPr>
        </p:nvSpPr>
        <p:spPr>
          <a:xfrm>
            <a:off x="633942" y="5340210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10502902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10" name="TextBox 35"/>
          <p:cNvSpPr txBox="1">
            <a:spLocks noChangeArrowheads="1"/>
          </p:cNvSpPr>
          <p:nvPr userDrawn="1"/>
        </p:nvSpPr>
        <p:spPr bwMode="auto">
          <a:xfrm>
            <a:off x="171451" y="2863853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6" name="Picture Placeholder 33"/>
          <p:cNvSpPr>
            <a:spLocks noGrp="1"/>
          </p:cNvSpPr>
          <p:nvPr>
            <p:ph type="pic" sz="quarter" idx="10"/>
          </p:nvPr>
        </p:nvSpPr>
        <p:spPr>
          <a:xfrm>
            <a:off x="-1" y="1716088"/>
            <a:ext cx="12192001" cy="3430800"/>
          </a:xfrm>
          <a:prstGeom prst="rect">
            <a:avLst/>
          </a:prstGeom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3944" y="644950"/>
            <a:ext cx="10943167" cy="9663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37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3" name="Rectangle 1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EE1523-1465-B146-BD05-7A8670A4D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C171E2-CFCD-6F4D-83E5-5236C1C410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34290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36"/>
          <p:cNvSpPr txBox="1">
            <a:spLocks noChangeArrowheads="1"/>
          </p:cNvSpPr>
          <p:nvPr userDrawn="1"/>
        </p:nvSpPr>
        <p:spPr bwMode="auto">
          <a:xfrm>
            <a:off x="1050290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7" name="TextBox 37"/>
          <p:cNvSpPr txBox="1">
            <a:spLocks noChangeArrowheads="1"/>
          </p:cNvSpPr>
          <p:nvPr userDrawn="1"/>
        </p:nvSpPr>
        <p:spPr bwMode="auto">
          <a:xfrm>
            <a:off x="171451" y="1063626"/>
            <a:ext cx="1536700" cy="125290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</a:t>
            </a:r>
            <a:br>
              <a:rPr lang="en-GB" altLang="en-US" sz="700">
                <a:solidFill>
                  <a:schemeClr val="bg1"/>
                </a:solidFill>
                <a:cs typeface="Arial" charset="0"/>
              </a:rPr>
            </a:br>
            <a:r>
              <a:rPr lang="en-GB" altLang="en-US" sz="700">
                <a:solidFill>
                  <a:schemeClr val="bg1"/>
                </a:solidFill>
                <a:cs typeface="Arial" charset="0"/>
              </a:rPr>
              <a:t>(next to the font choice box)</a:t>
            </a: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0" y="-2"/>
            <a:ext cx="12192000" cy="406402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effectLst/>
        </p:spPr>
        <p:txBody>
          <a:bodyPr lIns="756000" tIns="72000" rIns="72000" bIns="36000" anchor="ctr">
            <a:noAutofit/>
          </a:bodyPr>
          <a:lstStyle>
            <a:lvl1pPr marL="0" indent="0">
              <a:spcBef>
                <a:spcPct val="0"/>
              </a:spcBef>
              <a:buNone/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Business Unit</a:t>
            </a:r>
            <a:endParaRPr lang="en-GB"/>
          </a:p>
        </p:txBody>
      </p:sp>
      <p:sp>
        <p:nvSpPr>
          <p:cNvPr id="10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623888" y="4850355"/>
            <a:ext cx="6629644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 marL="361950" indent="-179388">
              <a:defRPr>
                <a:solidFill>
                  <a:schemeClr val="tx1"/>
                </a:solidFill>
              </a:defRPr>
            </a:lvl4pPr>
            <a:lvl5pPr marL="542925" indent="-179388">
              <a:defRPr>
                <a:solidFill>
                  <a:schemeClr val="tx1"/>
                </a:solidFill>
              </a:defRPr>
            </a:lvl5pPr>
            <a:lvl6pPr marL="714375" indent="-179388">
              <a:defRPr>
                <a:solidFill>
                  <a:schemeClr val="tx1"/>
                </a:solidFill>
              </a:defRPr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23888" y="3552825"/>
            <a:ext cx="10943167" cy="11309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4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C680AF-4BD1-C54A-A6A8-5C039D95F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0" name="Picture 3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01776E2-C542-8D4F-8909-A5BDAE58E2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7135282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235950" y="1136015"/>
            <a:ext cx="3331636" cy="5165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A447E-4E50-F344-8A36-ADD4AF6A50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064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24068"/>
            <a:ext cx="5232399" cy="522562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24068"/>
            <a:ext cx="5230284" cy="522562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E5AAB-9E6F-EB4B-8869-4B5319E1F48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8644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4050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337302" y="1134050"/>
            <a:ext cx="5230284" cy="225443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7302" y="3684233"/>
            <a:ext cx="5230284" cy="267846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000C9-C315-6D4B-BCBE-2D15EC35BD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8615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19" y="1135536"/>
            <a:ext cx="5232399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35184" y="1135538"/>
            <a:ext cx="5232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D5F81-FBA5-074C-840F-65D312F5669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117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959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33602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33604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35950" y="1133604"/>
            <a:ext cx="3331636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F1479-B54D-0E42-889E-13321125B8C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3160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8"/>
            <a:ext cx="3327400" cy="5218110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2163" cy="5158301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DDEAA-35A2-8346-91D3-FFBFE89430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22723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4420" y="1125536"/>
            <a:ext cx="3328455" cy="5218111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432301" y="1125537"/>
            <a:ext cx="3327400" cy="5218109"/>
          </a:xfrm>
        </p:spPr>
        <p:txBody>
          <a:bodyPr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5950" y="1125538"/>
            <a:ext cx="3331636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235950" y="3684233"/>
            <a:ext cx="3331636" cy="267846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D55543-4496-AF42-A4A7-D833A4138A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5223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3888" y="1134050"/>
            <a:ext cx="10943694" cy="5218111"/>
          </a:xfrm>
        </p:spPr>
        <p:txBody>
          <a:bodyPr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</a:lstStyle>
          <a:p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51248-DBA6-6A45-B9DB-4AB87BD02E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22645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DF2BE-ADC0-F046-8E36-08EDE54A91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91529" y="6505136"/>
            <a:ext cx="6445251" cy="174977"/>
          </a:xfrm>
        </p:spPr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10746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/Quote"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40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26F-30BF-3647-BFEC-71649F3A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5A9654-153B-864D-A83B-07784D730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92293-7F9C-7949-AA0D-5CCC04EBE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1151110"/>
            <a:ext cx="10958512" cy="4814887"/>
          </a:xfrm>
          <a:prstGeom prst="rect">
            <a:avLst/>
          </a:prstGeom>
        </p:spPr>
        <p:txBody>
          <a:bodyPr r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68">
          <p15:clr>
            <a:srgbClr val="FBAE40"/>
          </p15:clr>
        </p15:guide>
        <p15:guide id="2" pos="21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5DCB-5BDA-9F4A-85C0-0B13D45F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98A08-C3FA-DE4F-BC84-52D4E21B8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40F704F-322A-874C-843C-B6D72331E6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7135282" cy="4833130"/>
          </a:xfrm>
          <a:prstGeom prst="rect">
            <a:avLst/>
          </a:prstGeom>
        </p:spPr>
        <p:txBody>
          <a:bodyPr r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CB34AD5-7D9E-0C42-80D7-3D57A7913D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35950" y="1168100"/>
            <a:ext cx="3331636" cy="478460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14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E0D50-31EF-CD42-B8A8-7010AE4E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9D7A-978E-D441-B728-3D756A513A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37666FC-7F7A-FC46-959A-78953E5FB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90"/>
            <a:ext cx="5232399" cy="479419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4A5A539-F4BE-1D44-9983-028A266028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90"/>
            <a:ext cx="5230284" cy="47941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86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30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A280-EF4B-484C-B1D1-12B5C90D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2EFC5-C803-E142-8175-CB05301C8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25CF2F-BB4F-2C48-A021-4272F7E4D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794081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66CD3C5-E4B5-114A-8108-23245E38AA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7302" y="1144589"/>
            <a:ext cx="5230284" cy="228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F0F58CE-86F0-2A49-B41E-C2B3E18C1E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7302" y="3548489"/>
            <a:ext cx="5230284" cy="23901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2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10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6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12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</p:spTree>
    <p:extLst>
      <p:ext uri="{BB962C8B-B14F-4D97-AF65-F5344CB8AC3E}">
        <p14:creationId xmlns:p14="http://schemas.microsoft.com/office/powerpoint/2010/main" val="30324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0;p2">
            <a:extLst>
              <a:ext uri="{FF2B5EF4-FFF2-40B4-BE49-F238E27FC236}">
                <a16:creationId xmlns:a16="http://schemas.microsoft.com/office/drawing/2014/main" id="{BA64B506-585C-E641-BAD3-50E9C4C10AA7}"/>
              </a:ext>
            </a:extLst>
          </p:cNvPr>
          <p:cNvSpPr/>
          <p:nvPr userDrawn="1"/>
        </p:nvSpPr>
        <p:spPr>
          <a:xfrm>
            <a:off x="-1" y="0"/>
            <a:ext cx="12192000" cy="1268413"/>
          </a:xfrm>
          <a:prstGeom prst="rect">
            <a:avLst/>
          </a:prstGeom>
          <a:gradFill>
            <a:gsLst>
              <a:gs pos="8000">
                <a:srgbClr val="0070C0"/>
              </a:gs>
              <a:gs pos="95000">
                <a:srgbClr val="00275B"/>
              </a:gs>
            </a:gsLst>
            <a:lin ang="2700000" scaled="1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7FC0D6-39DE-414D-BCEC-1E6098059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37" y="381001"/>
            <a:ext cx="10186051" cy="702212"/>
          </a:xfrm>
          <a:prstGeom prst="rect">
            <a:avLst/>
          </a:prstGeom>
        </p:spPr>
        <p:txBody>
          <a:bodyPr lIns="0" bIns="91440" anchor="b" anchorCtr="0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3570965E-ABFF-DB43-9399-7BD1927C18DA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C970B2-97B8-014E-B7D8-39389E0DCCCE}"/>
                </a:ext>
              </a:extLst>
            </p:cNvPr>
            <p:cNvSpPr/>
            <p:nvPr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55B4D298-7054-0C44-BACD-35DC252831A9}"/>
                </a:ext>
              </a:extLst>
            </p:cNvPr>
            <p:cNvGrpSpPr>
              <a:grpSpLocks/>
            </p:cNvGrpSpPr>
            <p:nvPr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A4D9960-D458-B041-A1A5-6227A1BBA967}"/>
                  </a:ext>
                </a:extLst>
              </p:cNvPr>
              <p:cNvCxnSpPr/>
              <p:nvPr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DF31698-517A-8742-AA6C-FC936209FFCB}"/>
                  </a:ext>
                </a:extLst>
              </p:cNvPr>
              <p:cNvCxnSpPr/>
              <p:nvPr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DD5887D-8446-DD4C-9980-6D450EE41BEF}"/>
                  </a:ext>
                </a:extLst>
              </p:cNvPr>
              <p:cNvCxnSpPr/>
              <p:nvPr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82F82FC-77E8-9C4F-9B27-2F8AAB44F495}"/>
                  </a:ext>
                </a:extLst>
              </p:cNvPr>
              <p:cNvCxnSpPr/>
              <p:nvPr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28">
              <a:extLst>
                <a:ext uri="{FF2B5EF4-FFF2-40B4-BE49-F238E27FC236}">
                  <a16:creationId xmlns:a16="http://schemas.microsoft.com/office/drawing/2014/main" id="{454A1259-31A0-EB4D-A773-BDB76D8B29BB}"/>
                </a:ext>
              </a:extLst>
            </p:cNvPr>
            <p:cNvGrpSpPr>
              <a:grpSpLocks/>
            </p:cNvGrpSpPr>
            <p:nvPr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5E08E01-ECCF-944B-9CF8-4603CF1210B2}"/>
                  </a:ext>
                </a:extLst>
              </p:cNvPr>
              <p:cNvCxnSpPr/>
              <p:nvPr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700C993-0703-1440-B381-93604F8134CF}"/>
                  </a:ext>
                </a:extLst>
              </p:cNvPr>
              <p:cNvCxnSpPr/>
              <p:nvPr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98C5182-A1C9-A044-B0E1-5E711B86189A}"/>
                  </a:ext>
                </a:extLst>
              </p:cNvPr>
              <p:cNvCxnSpPr/>
              <p:nvPr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5490BC6-F36F-FD48-B374-DE45E31C2061}"/>
                  </a:ext>
                </a:extLst>
              </p:cNvPr>
              <p:cNvCxnSpPr/>
              <p:nvPr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69FFBC1-DF41-764F-AF75-21189024FC43}"/>
                  </a:ext>
                </a:extLst>
              </p:cNvPr>
              <p:cNvCxnSpPr/>
              <p:nvPr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91A0849-5A77-D041-8561-A9FEAB675235}"/>
                  </a:ext>
                </a:extLst>
              </p:cNvPr>
              <p:cNvCxnSpPr/>
              <p:nvPr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43">
              <a:extLst>
                <a:ext uri="{FF2B5EF4-FFF2-40B4-BE49-F238E27FC236}">
                  <a16:creationId xmlns:a16="http://schemas.microsoft.com/office/drawing/2014/main" id="{643D9F52-B9DE-B641-8037-BEB224CA4E78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2" name="TextBox 44">
              <a:extLst>
                <a:ext uri="{FF2B5EF4-FFF2-40B4-BE49-F238E27FC236}">
                  <a16:creationId xmlns:a16="http://schemas.microsoft.com/office/drawing/2014/main" id="{F74630F3-B0CC-5E41-BB94-EC91969F4FBE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3" name="TextBox 45">
              <a:extLst>
                <a:ext uri="{FF2B5EF4-FFF2-40B4-BE49-F238E27FC236}">
                  <a16:creationId xmlns:a16="http://schemas.microsoft.com/office/drawing/2014/main" id="{49B59666-FF86-494F-852E-A74B9F25D9D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78C4A7D7-2E4F-2C40-8276-EF7825946CA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C0B219BD-3ED5-BB41-A071-DDF17975485B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6" name="TextBox 48">
              <a:extLst>
                <a:ext uri="{FF2B5EF4-FFF2-40B4-BE49-F238E27FC236}">
                  <a16:creationId xmlns:a16="http://schemas.microsoft.com/office/drawing/2014/main" id="{9AF4617C-8F45-1747-804E-64FA2197EB6C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7" name="TextBox 49">
              <a:extLst>
                <a:ext uri="{FF2B5EF4-FFF2-40B4-BE49-F238E27FC236}">
                  <a16:creationId xmlns:a16="http://schemas.microsoft.com/office/drawing/2014/main" id="{0779D337-C94B-054D-A7EA-4262255E872E}"/>
                </a:ext>
              </a:extLst>
            </p:cNvPr>
            <p:cNvSpPr txBox="1">
              <a:spLocks noChangeArrowheads="1"/>
            </p:cNvSpPr>
            <p:nvPr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9E69A3-661D-4044-BAFC-1EEEE8A8DD93}"/>
              </a:ext>
            </a:extLst>
          </p:cNvPr>
          <p:cNvGrpSpPr/>
          <p:nvPr userDrawn="1"/>
        </p:nvGrpSpPr>
        <p:grpSpPr>
          <a:xfrm>
            <a:off x="4" y="-325436"/>
            <a:ext cx="12192000" cy="233362"/>
            <a:chOff x="4" y="-325436"/>
            <a:chExt cx="12192000" cy="2333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CA60C3-B87C-7944-9BBB-DE6EFC94132C}"/>
                </a:ext>
              </a:extLst>
            </p:cNvPr>
            <p:cNvGrpSpPr/>
            <p:nvPr userDrawn="1"/>
          </p:nvGrpSpPr>
          <p:grpSpPr bwMode="white">
            <a:xfrm>
              <a:off x="4" y="-325436"/>
              <a:ext cx="12192000" cy="233362"/>
              <a:chOff x="3" y="-325436"/>
              <a:chExt cx="9144000" cy="23336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D768F7D-7744-B849-B452-3C916A612873}"/>
                  </a:ext>
                </a:extLst>
              </p:cNvPr>
              <p:cNvSpPr/>
              <p:nvPr/>
            </p:nvSpPr>
            <p:spPr bwMode="white">
              <a:xfrm rot="5400000">
                <a:off x="4455322" y="-4780754"/>
                <a:ext cx="233361" cy="9144000"/>
              </a:xfrm>
              <a:prstGeom prst="rect">
                <a:avLst/>
              </a:prstGeom>
              <a:solidFill>
                <a:srgbClr val="FFFFFF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FA327B8-8200-4042-9949-4CCBD317A28F}"/>
                  </a:ext>
                </a:extLst>
              </p:cNvPr>
              <p:cNvCxnSpPr/>
              <p:nvPr/>
            </p:nvCxnSpPr>
            <p:spPr bwMode="white">
              <a:xfrm rot="16200000" flipH="1">
                <a:off x="4279900" y="-208755"/>
                <a:ext cx="23336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4853783F-1286-5E49-B1C1-FC0741A24D9E}"/>
                  </a:ext>
                </a:extLst>
              </p:cNvPr>
              <p:cNvCxnSpPr/>
              <p:nvPr/>
            </p:nvCxnSpPr>
            <p:spPr bwMode="white">
              <a:xfrm rot="16200000" flipH="1">
                <a:off x="4637089" y="-208755"/>
                <a:ext cx="23336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F50153-905A-6548-BDFB-E79383D3CD1F}"/>
                </a:ext>
              </a:extLst>
            </p:cNvPr>
            <p:cNvCxnSpPr/>
            <p:nvPr userDrawn="1"/>
          </p:nvCxnSpPr>
          <p:spPr bwMode="white">
            <a:xfrm rot="16200000" flipH="1">
              <a:off x="574542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CD58217-9694-BC4F-B59E-E2E4540DA09E}"/>
                </a:ext>
              </a:extLst>
            </p:cNvPr>
            <p:cNvCxnSpPr/>
            <p:nvPr userDrawn="1"/>
          </p:nvCxnSpPr>
          <p:spPr bwMode="white">
            <a:xfrm rot="16200000" flipH="1">
              <a:off x="622167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4216837-A136-A745-A63D-1D1B632861CB}"/>
                </a:ext>
              </a:extLst>
            </p:cNvPr>
            <p:cNvCxnSpPr/>
            <p:nvPr userDrawn="1"/>
          </p:nvCxnSpPr>
          <p:spPr bwMode="white">
            <a:xfrm rot="16200000" flipH="1">
              <a:off x="597931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AEEF98D-32B1-B14C-BB78-776BF57AA573}"/>
                </a:ext>
              </a:extLst>
            </p:cNvPr>
            <p:cNvCxnSpPr/>
            <p:nvPr userDrawn="1"/>
          </p:nvCxnSpPr>
          <p:spPr bwMode="white">
            <a:xfrm rot="16200000" flipH="1">
              <a:off x="400578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8B34F48-E344-D64B-9DDC-A1D8DCFD3A83}"/>
                </a:ext>
              </a:extLst>
            </p:cNvPr>
            <p:cNvCxnSpPr/>
            <p:nvPr userDrawn="1"/>
          </p:nvCxnSpPr>
          <p:spPr bwMode="white">
            <a:xfrm rot="16200000" flipH="1">
              <a:off x="790986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D5280E8-9683-8B4A-A60E-B313A7512417}"/>
                </a:ext>
              </a:extLst>
            </p:cNvPr>
            <p:cNvCxnSpPr/>
            <p:nvPr userDrawn="1"/>
          </p:nvCxnSpPr>
          <p:spPr bwMode="white">
            <a:xfrm rot="16200000" flipH="1">
              <a:off x="3765274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084CF49-51E9-454F-9C76-64CAC00050BC}"/>
                </a:ext>
              </a:extLst>
            </p:cNvPr>
            <p:cNvCxnSpPr/>
            <p:nvPr userDrawn="1"/>
          </p:nvCxnSpPr>
          <p:spPr bwMode="white">
            <a:xfrm rot="16200000" flipH="1">
              <a:off x="42462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89BCDF9-DEA5-D74F-83BF-2AC88ABA5AAD}"/>
                </a:ext>
              </a:extLst>
            </p:cNvPr>
            <p:cNvCxnSpPr/>
            <p:nvPr userDrawn="1"/>
          </p:nvCxnSpPr>
          <p:spPr bwMode="white">
            <a:xfrm rot="16200000" flipH="1">
              <a:off x="767455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E5B298A-0F91-6042-917B-091CC46CA470}"/>
                </a:ext>
              </a:extLst>
            </p:cNvPr>
            <p:cNvCxnSpPr/>
            <p:nvPr userDrawn="1"/>
          </p:nvCxnSpPr>
          <p:spPr bwMode="white">
            <a:xfrm rot="16200000" flipH="1">
              <a:off x="815080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EC60E7A-926D-5B4A-86E3-1DFA43D4B86C}"/>
                </a:ext>
              </a:extLst>
            </p:cNvPr>
            <p:cNvCxnSpPr/>
            <p:nvPr userDrawn="1"/>
          </p:nvCxnSpPr>
          <p:spPr bwMode="white">
            <a:xfrm rot="16200000" flipH="1">
              <a:off x="327856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D01C8FA-229E-3242-877D-179D4AD79BF6}"/>
                </a:ext>
              </a:extLst>
            </p:cNvPr>
            <p:cNvCxnSpPr/>
            <p:nvPr userDrawn="1"/>
          </p:nvCxnSpPr>
          <p:spPr bwMode="white">
            <a:xfrm rot="16200000" flipH="1">
              <a:off x="11623288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5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aureaJciLfML-Medium" panose="02000603040000020004" pitchFamily="50" charset="0"/>
              </a:defRPr>
            </a:lvl1pPr>
          </a:lstStyle>
          <a:p>
            <a:fld id="{F34603E0-BE52-40EC-83D2-BF63DCD977CA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aureaJciLfML-Medium" panose="02000603040000020004" pitchFamily="50" charset="0"/>
              </a:defRPr>
            </a:lvl1pPr>
          </a:lstStyle>
          <a:p>
            <a:fld id="{80F69ACE-44AF-4883-8FD7-F6EEFA3BA9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DB3-1ED8-7442-A286-3FA601B2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6B665-7FBF-2846-B6DE-37E61E78F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206EA72-5C72-A74D-A57B-7CC4A01374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144589"/>
            <a:ext cx="5232399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BD064-BB76-FB46-8D29-84D335A592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5184" y="1144590"/>
            <a:ext cx="5232400" cy="4813447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4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13448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13446"/>
          </a:xfrm>
          <a:prstGeom prst="rect">
            <a:avLst/>
          </a:prstGeom>
        </p:spPr>
        <p:txBody>
          <a:bodyPr rIns="3600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9CC18DB-E159-544B-963D-456D9079AE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5950" y="1144590"/>
            <a:ext cx="3331636" cy="4813447"/>
          </a:xfrm>
          <a:prstGeom prst="rect">
            <a:avLst/>
          </a:prstGeom>
        </p:spPr>
        <p:txBody>
          <a:bodyPr lIns="3600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0"/>
            <a:ext cx="3327400" cy="4723947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47239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s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EAB1-F7C1-1F4E-A210-7B1107FF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65382-FAB2-4541-BCD0-68627FD65A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750445-41DF-734C-82F2-5434BB05B0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20" y="1144589"/>
            <a:ext cx="3328455" cy="4860425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37718-54CD-3840-A71C-F450011845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2301" y="1144591"/>
            <a:ext cx="3327400" cy="4860424"/>
          </a:xfrm>
          <a:prstGeom prst="rect">
            <a:avLst/>
          </a:prstGeom>
        </p:spPr>
        <p:txBody>
          <a:bodyPr lIns="0" rIns="0" bIns="0"/>
          <a:lstStyle>
            <a:lvl1pPr marL="266700" indent="-266700">
              <a:buFont typeface="Wingdings" panose="05000000000000000000" pitchFamily="2" charset="2"/>
              <a:buChar char="§"/>
              <a:defRPr/>
            </a:lvl1pPr>
            <a:lvl2pPr marL="623888" indent="-266700">
              <a:buFont typeface="Wingdings" panose="05000000000000000000" pitchFamily="2" charset="2"/>
              <a:buChar char="§"/>
              <a:defRPr/>
            </a:lvl2pPr>
            <a:lvl3pPr marL="898525" indent="-274638">
              <a:buFont typeface="Wingdings" panose="05000000000000000000" pitchFamily="2" charset="2"/>
              <a:buChar char="§"/>
              <a:defRPr/>
            </a:lvl3pPr>
            <a:lvl4pPr marL="1163638" indent="-265113">
              <a:buFont typeface="Wingdings" panose="05000000000000000000" pitchFamily="2" charset="2"/>
              <a:buChar char="§"/>
              <a:defRPr/>
            </a:lvl4pPr>
            <a:lvl5pPr marL="1438275" indent="-274638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45C4A4C-6172-064B-A62A-8A2F2588DF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35950" y="1144590"/>
            <a:ext cx="3332163" cy="24311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9E3DB24-D01D-CC40-82DC-84519EA5CA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5950" y="3739229"/>
            <a:ext cx="3332163" cy="22657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864BF-9B74-4649-8A42-EFCB8FAD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DF50D-4A15-564C-9D79-F9B50B3DE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exacqVision Technical Support Training</a:t>
            </a:r>
          </a:p>
        </p:txBody>
      </p:sp>
    </p:spTree>
    <p:extLst>
      <p:ext uri="{BB962C8B-B14F-4D97-AF65-F5344CB8AC3E}">
        <p14:creationId xmlns:p14="http://schemas.microsoft.com/office/powerpoint/2010/main" val="352211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exacqVision Technical Support Training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3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3696" userDrawn="1">
          <p15:clr>
            <a:srgbClr val="F26B43"/>
          </p15:clr>
        </p15:guide>
        <p15:guide id="6" pos="7296" userDrawn="1">
          <p15:clr>
            <a:srgbClr val="F26B43"/>
          </p15:clr>
        </p15:guide>
        <p15:guide id="7" pos="3984" userDrawn="1">
          <p15:clr>
            <a:srgbClr val="F26B43"/>
          </p15:clr>
        </p15:guide>
        <p15:guide id="8" orient="horz" pos="3600" userDrawn="1">
          <p15:clr>
            <a:srgbClr val="F26B43"/>
          </p15:clr>
        </p15:guide>
        <p15:guide id="9" orient="horz" pos="4200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2112" userDrawn="1">
          <p15:clr>
            <a:srgbClr val="F26B43"/>
          </p15:clr>
        </p15:guide>
        <p15:guide id="12" pos="1958" userDrawn="1">
          <p15:clr>
            <a:srgbClr val="F26B43"/>
          </p15:clr>
        </p15:guide>
        <p15:guide id="13" pos="2256" userDrawn="1">
          <p15:clr>
            <a:srgbClr val="F26B43"/>
          </p15:clr>
        </p15:guide>
        <p15:guide id="14" pos="5448" userDrawn="1">
          <p15:clr>
            <a:srgbClr val="F26B43"/>
          </p15:clr>
        </p15:guide>
        <p15:guide id="15" pos="57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0A3209C-8084-1F4B-AC90-168CB6F72799}"/>
              </a:ext>
            </a:extLst>
          </p:cNvPr>
          <p:cNvSpPr/>
          <p:nvPr userDrawn="1"/>
        </p:nvSpPr>
        <p:spPr>
          <a:xfrm>
            <a:off x="0" y="1172506"/>
            <a:ext cx="12192000" cy="227214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2C872-9AE1-A948-AFED-D40AB4C4B0CD}"/>
              </a:ext>
            </a:extLst>
          </p:cNvPr>
          <p:cNvSpPr/>
          <p:nvPr userDrawn="1"/>
        </p:nvSpPr>
        <p:spPr>
          <a:xfrm>
            <a:off x="-1" y="1191757"/>
            <a:ext cx="12191997" cy="2242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FB3FCF-2D16-E34A-8171-CF529A4825B8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10886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017888-AA7F-D044-8D54-A0BBEB3F472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6" name="Group 41">
              <a:extLst>
                <a:ext uri="{FF2B5EF4-FFF2-40B4-BE49-F238E27FC236}">
                  <a16:creationId xmlns:a16="http://schemas.microsoft.com/office/drawing/2014/main" id="{469CB5D6-68CA-2240-B145-27B124012DE0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B064D5-692E-2C46-A146-F6FB6C39317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F19A85-9846-A24D-8615-3831721D156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E2C036E-2338-A247-96F5-BD90881B97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A15FAB7-3D6C-C84B-A112-5DAD9B082541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8">
              <a:extLst>
                <a:ext uri="{FF2B5EF4-FFF2-40B4-BE49-F238E27FC236}">
                  <a16:creationId xmlns:a16="http://schemas.microsoft.com/office/drawing/2014/main" id="{2D6E6E9A-E77B-2B44-A92E-5B3FB9DE3D35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9C60FA-CBE1-0D4F-A4C9-8A2C7A69CAD5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8579F1-3659-3B44-B962-FBF29877F9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A5FE861-575B-4A40-ADD4-3ABAF0944EB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D74A962-57D2-2145-9978-368B96B17440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CDD9372-3613-EC43-B192-0DBEFDC3C8C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F24D522-43AD-6C40-8695-268C2DA6101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73459D46-83C6-9546-A017-C7832743A862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9" name="TextBox 44">
              <a:extLst>
                <a:ext uri="{FF2B5EF4-FFF2-40B4-BE49-F238E27FC236}">
                  <a16:creationId xmlns:a16="http://schemas.microsoft.com/office/drawing/2014/main" id="{15115D86-97C9-C848-A3C7-2D2522AF1F1B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8F3AA9DD-BF7A-9545-A6FC-7E2CB157E91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1" name="TextBox 46">
              <a:extLst>
                <a:ext uri="{FF2B5EF4-FFF2-40B4-BE49-F238E27FC236}">
                  <a16:creationId xmlns:a16="http://schemas.microsoft.com/office/drawing/2014/main" id="{94B8533D-95C5-6E46-B58D-151134CA41E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6F3B9FF5-F934-604A-A418-73391BE8AC7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B42157E6-1FE2-B343-AE4C-7FEDA13FB0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9C5A66B5-3071-084F-A92A-27834A05AC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B1B7FC-34BF-EC4F-95E3-3C2790E77D11}"/>
              </a:ext>
            </a:extLst>
          </p:cNvPr>
          <p:cNvGrpSpPr/>
          <p:nvPr userDrawn="1"/>
        </p:nvGrpSpPr>
        <p:grpSpPr bwMode="white">
          <a:xfrm>
            <a:off x="0" y="-288250"/>
            <a:ext cx="12192000" cy="233362"/>
            <a:chOff x="3" y="-325436"/>
            <a:chExt cx="9144000" cy="23336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AF1AB7C-B261-F244-B8BB-64750E6034B4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9F2B40-CCBE-EA46-9DB0-D839A079F5EE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6C7F8A-F487-BF4B-83AA-FFB976019621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C2377F-688F-C74A-AE98-E5ED3276CA45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1B54A08-30FB-3A43-95EF-563101D6131A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Picture Placeholder 30">
            <a:extLst>
              <a:ext uri="{FF2B5EF4-FFF2-40B4-BE49-F238E27FC236}">
                <a16:creationId xmlns:a16="http://schemas.microsoft.com/office/drawing/2014/main" id="{BA11E4B1-0BB3-804D-9C89-F7D7B5F04FC9}"/>
              </a:ext>
            </a:extLst>
          </p:cNvPr>
          <p:cNvSpPr txBox="1">
            <a:spLocks/>
          </p:cNvSpPr>
          <p:nvPr userDrawn="1"/>
        </p:nvSpPr>
        <p:spPr>
          <a:xfrm>
            <a:off x="0" y="1191757"/>
            <a:ext cx="12192000" cy="2237243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 sz="28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Picture 4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C113FB-2DA4-C84C-AD3A-AF78E62ABF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84808A-8C63-0B4D-AECF-95D9254BFB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  <p15:guide id="6" orient="horz" pos="748" userDrawn="1">
          <p15:clr>
            <a:srgbClr val="F26B43"/>
          </p15:clr>
        </p15:guide>
        <p15:guide id="7" orient="horz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02288"/>
            <a:ext cx="12192000" cy="1326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grpSp>
        <p:nvGrpSpPr>
          <p:cNvPr id="20" name="Group 39">
            <a:extLst>
              <a:ext uri="{FF2B5EF4-FFF2-40B4-BE49-F238E27FC236}">
                <a16:creationId xmlns:a16="http://schemas.microsoft.com/office/drawing/2014/main" id="{7C2ADEF3-AED5-F24A-9080-220BB5146C3C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F49A7B-C96A-8D4A-AF9C-2A141D61D002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2" name="Group 41">
              <a:extLst>
                <a:ext uri="{FF2B5EF4-FFF2-40B4-BE49-F238E27FC236}">
                  <a16:creationId xmlns:a16="http://schemas.microsoft.com/office/drawing/2014/main" id="{F9752B48-8927-FB49-81E3-30492E50FB27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878FC5B-0C30-FC43-8378-B8FADD754D1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60BB8CA-B191-124A-A08C-9AF390B132C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72AD95-D209-554C-A42F-90B3CA723B7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AD2132A-275D-D248-971D-38EE586DFD4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8">
              <a:extLst>
                <a:ext uri="{FF2B5EF4-FFF2-40B4-BE49-F238E27FC236}">
                  <a16:creationId xmlns:a16="http://schemas.microsoft.com/office/drawing/2014/main" id="{62CEC358-0D27-7F40-A6BC-94A3903187D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07254B9-F5FB-2549-ADF8-D3280D056AF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8A8C19A-1AC6-E842-84CE-27E3B8673822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87A4AC0-745B-7548-B497-D3A32E4BB8B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D394953-88CB-704C-8291-F84ADC1FBB3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26D7BF1-8398-C345-96FF-E407EEA7BCC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299532D-3AA5-2C4A-84EC-D42B2E74261D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43">
              <a:extLst>
                <a:ext uri="{FF2B5EF4-FFF2-40B4-BE49-F238E27FC236}">
                  <a16:creationId xmlns:a16="http://schemas.microsoft.com/office/drawing/2014/main" id="{17E5DB21-7561-ED41-9B8A-D587DFC3CB6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5" name="TextBox 44">
              <a:extLst>
                <a:ext uri="{FF2B5EF4-FFF2-40B4-BE49-F238E27FC236}">
                  <a16:creationId xmlns:a16="http://schemas.microsoft.com/office/drawing/2014/main" id="{22B6350F-5698-FD44-BFBB-018211FDDED4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6" name="TextBox 45">
              <a:extLst>
                <a:ext uri="{FF2B5EF4-FFF2-40B4-BE49-F238E27FC236}">
                  <a16:creationId xmlns:a16="http://schemas.microsoft.com/office/drawing/2014/main" id="{B4FEB228-0A7E-5B40-B493-3FB581A9F7F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7" name="TextBox 46">
              <a:extLst>
                <a:ext uri="{FF2B5EF4-FFF2-40B4-BE49-F238E27FC236}">
                  <a16:creationId xmlns:a16="http://schemas.microsoft.com/office/drawing/2014/main" id="{2E03B67E-9FA6-5C4F-BB72-9CED11F5F76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101F948F-C9F4-FA49-AB76-EA3F3E6790F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4E8CD14B-7EA1-C34B-A48D-3D739F907FF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30" name="TextBox 49">
              <a:extLst>
                <a:ext uri="{FF2B5EF4-FFF2-40B4-BE49-F238E27FC236}">
                  <a16:creationId xmlns:a16="http://schemas.microsoft.com/office/drawing/2014/main" id="{0E3BA14E-2FA6-994C-965D-2DF0DB4FBF6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5569FB-C6D4-8049-ABC5-8A42F5A13528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B246150-D61A-9C40-80ED-53D583097E2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8C8548-1891-E646-A224-E97E87751F24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09E785-8CC9-A440-A36E-1F1D8A31DF68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5D9DE4-3CF3-2F42-8D92-D3CBB35A6831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9130B96-CFDB-7E48-B917-ADECCBB57506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9667B6-C95B-B14A-952C-DCF8ACBEF1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1C8771-0808-6246-AE4A-BE7F961721D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28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2808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9A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6">
            <a:extLst>
              <a:ext uri="{FF2B5EF4-FFF2-40B4-BE49-F238E27FC236}">
                <a16:creationId xmlns:a16="http://schemas.microsoft.com/office/drawing/2014/main" id="{21DE1524-06C8-E646-B806-14C14A6305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12192000" cy="1202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A5887-B1CC-224D-BE56-4B9F78DD4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2CF1-F191-1D44-8B5B-0615DD3BCF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36">
            <a:extLst>
              <a:ext uri="{FF2B5EF4-FFF2-40B4-BE49-F238E27FC236}">
                <a16:creationId xmlns:a16="http://schemas.microsoft.com/office/drawing/2014/main" id="{D7232395-ECEC-7742-BB8B-FEB4987D4C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643578"/>
            <a:ext cx="12192000" cy="12856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648000" tIns="0" rIns="180000" bIns="0" numCol="1" anchor="ctr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tabLst>
                <a:tab pos="2330450" algn="l"/>
              </a:tabLst>
              <a:defRPr sz="1800" b="0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Click to edit text</a:t>
            </a:r>
            <a:endParaRPr lang="en-GB"/>
          </a:p>
        </p:txBody>
      </p:sp>
      <p:grpSp>
        <p:nvGrpSpPr>
          <p:cNvPr id="17" name="Group 39">
            <a:extLst>
              <a:ext uri="{FF2B5EF4-FFF2-40B4-BE49-F238E27FC236}">
                <a16:creationId xmlns:a16="http://schemas.microsoft.com/office/drawing/2014/main" id="{A5E6C0D1-8C4B-D043-9665-234CC41F77A2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0D4871-C1FF-F647-8C8D-342DAE8843F0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7AA35FF5-FFE8-8548-A015-4C5E8383335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2841DBC-3A0D-D446-99CE-EFCB3D1991F0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26CB0D0-2558-4D44-A7BE-BD0C94B88589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8181068-7F25-334D-84A8-F56D383D5853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AFBF627-C5C3-6C40-A416-88EE080B804A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AA7707EA-A9FF-2449-857C-E086E6FF98C3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5671848-3CC3-D74F-AD9E-E7CDE1199ED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DD16AD9-EB1D-A142-B734-5D723A035627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EF4D8C0-2EE4-3846-B2A3-7172F4A71B0C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FCF30CE-04CE-E948-B362-028D84883704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BE9B2B7-CCE4-D345-9A50-32EAD6C967C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D56524B-2EB5-314A-86A4-61C854A87B2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F19222D6-99F2-EF43-B0D6-6F27C240B63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743ED49F-BE8C-2944-8F1B-38E98770CBA9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D0BD60C9-B614-9948-A59A-C32DD7FF3401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020B903-F38C-094F-9D78-7A4997D65AD0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067BDEB9-E932-F145-8A18-42F2CC04DD5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644ADCA4-5396-BF41-87FA-A72615D8488D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D5A8BF71-0951-7540-B3D2-EFBF5F0E057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8DCB48-1F7A-8B4E-A9A3-757B2E0028D2}"/>
              </a:ext>
            </a:extLst>
          </p:cNvPr>
          <p:cNvGrpSpPr/>
          <p:nvPr userDrawn="1"/>
        </p:nvGrpSpPr>
        <p:grpSpPr bwMode="white">
          <a:xfrm>
            <a:off x="0" y="-294278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57EB89-40EB-F441-B2E7-4A7CA90C2935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47B443-ED60-104F-A727-CE6E83842173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6F9F09-EC4D-9049-99EB-5238DEA4D71E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087D8A-571F-254D-B3AD-75F0EDEC408C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7D709E3-1323-F047-928B-405EDE01DA4B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6">
            <a:extLst>
              <a:ext uri="{FF2B5EF4-FFF2-40B4-BE49-F238E27FC236}">
                <a16:creationId xmlns:a16="http://schemas.microsoft.com/office/drawing/2014/main" id="{3D56FD2E-752F-4F40-8015-57AB1624C213}"/>
              </a:ext>
            </a:extLst>
          </p:cNvPr>
          <p:cNvSpPr txBox="1">
            <a:spLocks/>
          </p:cNvSpPr>
          <p:nvPr userDrawn="1"/>
        </p:nvSpPr>
        <p:spPr>
          <a:xfrm>
            <a:off x="623888" y="3487738"/>
            <a:ext cx="7104062" cy="21023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 sz="1600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FD806EB3-607C-4641-89B5-9CA36B9B67E4}"/>
              </a:ext>
            </a:extLst>
          </p:cNvPr>
          <p:cNvSpPr txBox="1">
            <a:spLocks/>
          </p:cNvSpPr>
          <p:nvPr userDrawn="1"/>
        </p:nvSpPr>
        <p:spPr>
          <a:xfrm>
            <a:off x="623888" y="1193624"/>
            <a:ext cx="10515600" cy="2039329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7AFAA7-905A-E647-813F-3D119AECB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0656" y="5876197"/>
            <a:ext cx="1769423" cy="774885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EEE5C9-447F-B94C-B978-B08783D21E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9339" y="6498321"/>
            <a:ext cx="2811370" cy="1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914838-8E81-3D4A-B2E2-C39DB34EF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12868" y="6505136"/>
            <a:ext cx="6445251" cy="174977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exacqVision Technical Support Training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24419" y="188913"/>
            <a:ext cx="1094316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24948" y="1127369"/>
            <a:ext cx="10943165" cy="521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text (use indent for a higher bullet level)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14" name="Rectangle 13"/>
          <p:cNvSpPr/>
          <p:nvPr userDrawn="1"/>
        </p:nvSpPr>
        <p:spPr bwMode="white">
          <a:xfrm rot="5400000">
            <a:off x="5979323" y="-6304754"/>
            <a:ext cx="233361" cy="121920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 bwMode="white">
          <a:xfrm rot="16200000" flipH="1">
            <a:off x="50773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 bwMode="white">
          <a:xfrm rot="16200000" flipH="1">
            <a:off x="11450903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white">
          <a:xfrm rot="16200000" flipH="1">
            <a:off x="574542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white">
          <a:xfrm rot="16200000" flipH="1">
            <a:off x="622167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39"/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cxnSp>
        <p:nvCxnSpPr>
          <p:cNvPr id="40" name="Straight Connector 39"/>
          <p:cNvCxnSpPr/>
          <p:nvPr userDrawn="1"/>
        </p:nvCxnSpPr>
        <p:spPr bwMode="white">
          <a:xfrm rot="16200000" flipH="1">
            <a:off x="597931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 bwMode="white">
          <a:xfrm rot="16200000" flipH="1">
            <a:off x="4074496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 bwMode="white">
          <a:xfrm rot="16200000" flipH="1">
            <a:off x="7879380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 bwMode="white">
          <a:xfrm rot="16200000" flipH="1">
            <a:off x="3836394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 bwMode="white">
          <a:xfrm rot="16200000" flipH="1">
            <a:off x="431740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 bwMode="white">
          <a:xfrm rot="16200000" flipH="1">
            <a:off x="7644077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 bwMode="white">
          <a:xfrm rot="16200000" flipH="1">
            <a:off x="8120329" y="-208755"/>
            <a:ext cx="23336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">
            <a:extLst>
              <a:ext uri="{FF2B5EF4-FFF2-40B4-BE49-F238E27FC236}">
                <a16:creationId xmlns:a16="http://schemas.microsoft.com/office/drawing/2014/main" id="{04B44E58-7ACA-104D-BC24-17F12E32AC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tx1"/>
                </a:solidFill>
                <a:cs typeface="+mn-cs"/>
              </a:rPr>
              <a:t>Johnson Controls  —</a:t>
            </a:r>
            <a:endParaRPr lang="en-GB" sz="60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86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0">
          <p15:clr>
            <a:srgbClr val="F26B43"/>
          </p15:clr>
        </p15:guide>
        <p15:guide id="2" pos="7287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pos="393">
          <p15:clr>
            <a:srgbClr val="F26B43"/>
          </p15:clr>
        </p15:guide>
        <p15:guide id="5" pos="3840">
          <p15:clr>
            <a:srgbClr val="F26B43"/>
          </p15:clr>
        </p15:guide>
        <p15:guide id="6" pos="3693">
          <p15:clr>
            <a:srgbClr val="F26B43"/>
          </p15:clr>
        </p15:guide>
        <p15:guide id="7" pos="3993">
          <p15:clr>
            <a:srgbClr val="F26B43"/>
          </p15:clr>
        </p15:guide>
        <p15:guide id="8" orient="horz" pos="4176">
          <p15:clr>
            <a:srgbClr val="F26B43"/>
          </p15:clr>
        </p15:guide>
        <p15:guide id="9" pos="2112" userDrawn="1">
          <p15:clr>
            <a:srgbClr val="F26B43"/>
          </p15:clr>
        </p15:guide>
        <p15:guide id="10" pos="1968" userDrawn="1">
          <p15:clr>
            <a:srgbClr val="F26B43"/>
          </p15:clr>
        </p15:guide>
        <p15:guide id="11" pos="2256" userDrawn="1">
          <p15:clr>
            <a:srgbClr val="F26B43"/>
          </p15:clr>
        </p15:guide>
        <p15:guide id="12" pos="5424" userDrawn="1">
          <p15:clr>
            <a:srgbClr val="F26B43"/>
          </p15:clr>
        </p15:guide>
        <p15:guide id="13" pos="5712" userDrawn="1">
          <p15:clr>
            <a:srgbClr val="F26B43"/>
          </p15:clr>
        </p15:guide>
        <p15:guide id="14" pos="5568" userDrawn="1">
          <p15:clr>
            <a:srgbClr val="F26B43"/>
          </p15:clr>
        </p15:guide>
        <p15:guide id="15" orient="horz" pos="4008">
          <p15:clr>
            <a:srgbClr val="F26B43"/>
          </p15:clr>
        </p15:guide>
        <p15:guide id="16" orient="horz" pos="43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A602D5B1-508F-674E-B965-178A8CC3C7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17" y="6475257"/>
            <a:ext cx="35983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CFF3644-1C11-477C-A5D5-3A3BC5CE8122}" type="slidenum">
              <a:rPr lang="de-DE" sz="900" smtClean="0">
                <a:solidFill>
                  <a:srgbClr val="000000"/>
                </a:solidFill>
              </a:rPr>
              <a:pPr eaLnBrk="1" hangingPunct="1"/>
              <a:t>‹#›</a:t>
            </a:fld>
            <a:endParaRPr lang="de-DE" sz="900">
              <a:solidFill>
                <a:srgbClr val="000000"/>
              </a:solidFill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DF66C90-EDFA-3844-828B-689B336C8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9431" y="6546498"/>
            <a:ext cx="20090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rgbClr val="000000"/>
                </a:solidFill>
              </a:rPr>
              <a:t>Johnson Controls  —</a:t>
            </a:r>
            <a:endParaRPr lang="en-GB" sz="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5BC33C6-4061-B048-9565-63D226487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7537" y="6475257"/>
            <a:ext cx="7708249" cy="246218"/>
          </a:xfrm>
          <a:prstGeom prst="rect">
            <a:avLst/>
          </a:prstGeom>
        </p:spPr>
        <p:txBody>
          <a:bodyPr vert="horz" lIns="97200" tIns="45720" rIns="90000" bIns="45720" rtlCol="0" anchor="ctr"/>
          <a:lstStyle>
            <a:lvl1pPr algn="l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0000"/>
                </a:solidFill>
              </a:rPr>
              <a:t>Footer - Use 'Insert &gt;Header &amp; Footer' to modify this text and ‘Apply to all’</a:t>
            </a: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58521FB2-0CB2-BF47-AFEC-0B9AF4CBED9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4419" y="1052513"/>
            <a:ext cx="1094316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2E08402-B44E-B54A-9675-C61819DA0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188913"/>
            <a:ext cx="965411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(2 lines max)</a:t>
            </a:r>
            <a:endParaRPr lang="en-GB" altLang="en-US"/>
          </a:p>
        </p:txBody>
      </p:sp>
      <p:grpSp>
        <p:nvGrpSpPr>
          <p:cNvPr id="13" name="Group 39">
            <a:extLst>
              <a:ext uri="{FF2B5EF4-FFF2-40B4-BE49-F238E27FC236}">
                <a16:creationId xmlns:a16="http://schemas.microsoft.com/office/drawing/2014/main" id="{B83F17A9-706F-B145-8D21-6C3181EBF4FD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-753534" y="0"/>
            <a:ext cx="654051" cy="6865938"/>
            <a:chOff x="-565302" y="0"/>
            <a:chExt cx="490967" cy="68654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EF4A2F-B0CB-9F4E-B1D0-607749098D1C}"/>
                </a:ext>
              </a:extLst>
            </p:cNvPr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DFB46800-0C32-4D43-91CE-5927573DCC9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B8CE5F-1E38-4744-8729-75BBF1FBE38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96F6C97-5049-9A48-9ACF-78B11B0AE77D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162DE6-1FCF-8748-95BB-50C489F3C71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D3F589-0375-C44B-971D-767BF661076C}"/>
                  </a:ext>
                </a:extLst>
              </p:cNvPr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8">
              <a:extLst>
                <a:ext uri="{FF2B5EF4-FFF2-40B4-BE49-F238E27FC236}">
                  <a16:creationId xmlns:a16="http://schemas.microsoft.com/office/drawing/2014/main" id="{FE6DFAAD-217E-634D-9402-9B03780E32F2}"/>
                </a:ext>
              </a:extLst>
            </p:cNvPr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51074AE-3FE9-CF44-BD14-A9584ABFA68E}"/>
                  </a:ext>
                </a:extLst>
              </p:cNvPr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73ECC7B-F0E3-6542-8CA2-7C3B6D76B3E5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A9892B6-C21E-7749-9246-408FC47AF7AB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15B19BD-8A42-7142-A579-70A7C230FD29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0368309-E172-E043-9166-1FCF19C09C2F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F2438E-A6CC-2D43-A225-99717D02EF36}"/>
                  </a:ext>
                </a:extLst>
              </p:cNvPr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820757EC-3D25-344B-B52D-FDE932E91598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02862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3" name="TextBox 44">
              <a:extLst>
                <a:ext uri="{FF2B5EF4-FFF2-40B4-BE49-F238E27FC236}">
                  <a16:creationId xmlns:a16="http://schemas.microsoft.com/office/drawing/2014/main" id="{C6AFDE34-6E6A-0048-A34F-32641542B20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2182652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4" name="TextBox 45">
              <a:extLst>
                <a:ext uri="{FF2B5EF4-FFF2-40B4-BE49-F238E27FC236}">
                  <a16:creationId xmlns:a16="http://schemas.microsoft.com/office/drawing/2014/main" id="{918654D7-DA27-F540-83C9-AA6B6B4DA5F3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4463721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5" name="TextBox 46">
              <a:extLst>
                <a:ext uri="{FF2B5EF4-FFF2-40B4-BE49-F238E27FC236}">
                  <a16:creationId xmlns:a16="http://schemas.microsoft.com/office/drawing/2014/main" id="{4A7C25E7-7C69-FD46-A905-5C3F2AF17845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601875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3E26B6DD-E937-544E-9577-82C09C0662F7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1611194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7" name="TextBox 48">
              <a:extLst>
                <a:ext uri="{FF2B5EF4-FFF2-40B4-BE49-F238E27FC236}">
                  <a16:creationId xmlns:a16="http://schemas.microsoft.com/office/drawing/2014/main" id="{C41AE0AD-4CF4-264E-8EB3-C8CABAFA4CDC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5049466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8" name="TextBox 49">
              <a:extLst>
                <a:ext uri="{FF2B5EF4-FFF2-40B4-BE49-F238E27FC236}">
                  <a16:creationId xmlns:a16="http://schemas.microsoft.com/office/drawing/2014/main" id="{6196099D-3CC3-5D48-8F6A-83D71B5897EF}"/>
                </a:ext>
              </a:extLst>
            </p:cNvPr>
            <p:cNvSpPr txBox="1">
              <a:spLocks noChangeArrowheads="1"/>
            </p:cNvSpPr>
            <p:nvPr userDrawn="1"/>
          </p:nvSpPr>
          <p:spPr bwMode="white">
            <a:xfrm>
              <a:off x="-537022" y="3338267"/>
              <a:ext cx="246918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dirty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AED1E7-1C6A-9645-B703-695B674908C0}"/>
              </a:ext>
            </a:extLst>
          </p:cNvPr>
          <p:cNvGrpSpPr/>
          <p:nvPr userDrawn="1"/>
        </p:nvGrpSpPr>
        <p:grpSpPr bwMode="white">
          <a:xfrm>
            <a:off x="4" y="-325436"/>
            <a:ext cx="12192000" cy="233362"/>
            <a:chOff x="3" y="-325436"/>
            <a:chExt cx="9144000" cy="23336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1118D78-B4EA-904A-B029-2670BA04EDEA}"/>
                </a:ext>
              </a:extLst>
            </p:cNvPr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426A89-0092-3D42-BF94-27C5D7AE72AD}"/>
                </a:ext>
              </a:extLst>
            </p:cNvPr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02DC45-87A6-7F44-90FC-36CFD1183384}"/>
                </a:ext>
              </a:extLst>
            </p:cNvPr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D89DB7-BA0C-3241-8B53-3B922E7E3C19}"/>
                </a:ext>
              </a:extLst>
            </p:cNvPr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41A9F1-8CC6-F543-A90B-85D505BC5313}"/>
                </a:ext>
              </a:extLst>
            </p:cNvPr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DFD84-9554-BD43-A0E5-B0FBA9039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063" y="1152577"/>
            <a:ext cx="10967035" cy="45533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177456-3386-E848-BE66-9CDC32BC11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0605" y="6130174"/>
            <a:ext cx="1166982" cy="51105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EC44668-0B19-4387-8EB9-C7D71EFDB2A6}"/>
              </a:ext>
            </a:extLst>
          </p:cNvPr>
          <p:cNvSpPr txBox="1"/>
          <p:nvPr userDrawn="1"/>
        </p:nvSpPr>
        <p:spPr>
          <a:xfrm>
            <a:off x="10421077" y="393922"/>
            <a:ext cx="167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1200" dirty="0">
                <a:solidFill>
                  <a:srgbClr val="61656D"/>
                </a:solidFill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Illustra</a:t>
            </a:r>
            <a:r>
              <a:rPr lang="en-US" sz="1600" dirty="0">
                <a:solidFill>
                  <a:srgbClr val="B3B6B9"/>
                </a:solidFill>
                <a:latin typeface="MaureaJciLfML-Medium" panose="02000603040000020004" pitchFamily="50" charset="0"/>
              </a:rPr>
              <a:t> |</a:t>
            </a:r>
            <a:r>
              <a:rPr lang="en-US" sz="1600" dirty="0">
                <a:latin typeface="MaureaJciLfML-Medium" panose="02000603040000020004" pitchFamily="50" charset="0"/>
              </a:rPr>
              <a:t> </a:t>
            </a:r>
            <a:r>
              <a:rPr lang="en-US" sz="1600" dirty="0">
                <a:solidFill>
                  <a:srgbClr val="61656D"/>
                </a:solidFill>
                <a:latin typeface="MaureaJciLfML-Medium" panose="02000603040000020004" pitchFamily="50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18669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3696">
          <p15:clr>
            <a:srgbClr val="F26B43"/>
          </p15:clr>
        </p15:guide>
        <p15:guide id="5" pos="7296">
          <p15:clr>
            <a:srgbClr val="F26B43"/>
          </p15:clr>
        </p15:guide>
        <p15:guide id="6" pos="3984">
          <p15:clr>
            <a:srgbClr val="F26B43"/>
          </p15:clr>
        </p15:guide>
        <p15:guide id="7" orient="horz" pos="3600">
          <p15:clr>
            <a:srgbClr val="F26B43"/>
          </p15:clr>
        </p15:guide>
        <p15:guide id="8" orient="horz" pos="4200">
          <p15:clr>
            <a:srgbClr val="F26B43"/>
          </p15:clr>
        </p15:guide>
        <p15:guide id="9" pos="5568">
          <p15:clr>
            <a:srgbClr val="F26B43"/>
          </p15:clr>
        </p15:guide>
        <p15:guide id="10" pos="2112">
          <p15:clr>
            <a:srgbClr val="F26B43"/>
          </p15:clr>
        </p15:guide>
        <p15:guide id="11" pos="1958">
          <p15:clr>
            <a:srgbClr val="F26B43"/>
          </p15:clr>
        </p15:guide>
        <p15:guide id="12" pos="2256">
          <p15:clr>
            <a:srgbClr val="F26B43"/>
          </p15:clr>
        </p15:guide>
        <p15:guide id="13" pos="5448">
          <p15:clr>
            <a:srgbClr val="F26B43"/>
          </p15:clr>
        </p15:guide>
        <p15:guide id="14" pos="57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10" Type="http://schemas.openxmlformats.org/officeDocument/2006/relationships/slide" Target="slide22.xml"/><Relationship Id="rId4" Type="http://schemas.openxmlformats.org/officeDocument/2006/relationships/slide" Target="slide6.xml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8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88628FC-9958-4CD4-3E0E-5C851E3C0FB7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3"/>
          <a:srcRect t="76" b="76"/>
          <a:stretch/>
        </p:blipFill>
        <p:spPr>
          <a:xfrm>
            <a:off x="0" y="667485"/>
            <a:ext cx="12192000" cy="275675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B42086-0526-406A-BDB5-B3D353F1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B2C30-422D-4A8E-A10D-11969782E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2" y="4890524"/>
            <a:ext cx="6739007" cy="1290467"/>
          </a:xfrm>
        </p:spPr>
        <p:txBody>
          <a:bodyPr lIns="0" tIns="0" rIns="0" bIns="0" anchor="t"/>
          <a:lstStyle/>
          <a:p>
            <a:r>
              <a:rPr lang="en-US" sz="2000" dirty="0">
                <a:latin typeface="Arial"/>
                <a:cs typeface="Arial"/>
              </a:rPr>
              <a:t>23.03 Quarterly Release Training</a:t>
            </a:r>
          </a:p>
          <a:p>
            <a:endParaRPr lang="en-US" dirty="0"/>
          </a:p>
          <a:p>
            <a:r>
              <a:rPr lang="en-US" dirty="0">
                <a:latin typeface="Arial"/>
                <a:cs typeface="Arial"/>
              </a:rPr>
              <a:t>Ross White</a:t>
            </a:r>
            <a:endParaRPr lang="en-US" dirty="0"/>
          </a:p>
          <a:p>
            <a:r>
              <a:rPr lang="en-US" dirty="0">
                <a:latin typeface="Arial"/>
                <a:cs typeface="Arial"/>
              </a:rPr>
              <a:t>2023-03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FDB36-6607-7582-79A8-48D70F1A8A93}"/>
              </a:ext>
            </a:extLst>
          </p:cNvPr>
          <p:cNvSpPr txBox="1"/>
          <p:nvPr/>
        </p:nvSpPr>
        <p:spPr>
          <a:xfrm>
            <a:off x="422302" y="2612780"/>
            <a:ext cx="4852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228600" dist="266700" dir="5400000" algn="t" rotWithShape="0">
                    <a:prstClr val="black">
                      <a:alpha val="71000"/>
                    </a:prstClr>
                  </a:outerShdw>
                </a:effectLst>
                <a:latin typeface="MaureaJciTfML-Light" panose="02000403040000020004" pitchFamily="50" charset="0"/>
              </a:rPr>
              <a:t>Exacq</a:t>
            </a:r>
          </a:p>
        </p:txBody>
      </p:sp>
    </p:spTree>
    <p:extLst>
      <p:ext uri="{BB962C8B-B14F-4D97-AF65-F5344CB8AC3E}">
        <p14:creationId xmlns:p14="http://schemas.microsoft.com/office/powerpoint/2010/main" val="213812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18727"/>
            <a:ext cx="9743074" cy="4620060"/>
          </a:xfrm>
        </p:spPr>
        <p:txBody>
          <a:bodyPr/>
          <a:lstStyle/>
          <a:p>
            <a:r>
              <a:rPr lang="en-US" dirty="0"/>
              <a:t>Updated </a:t>
            </a:r>
            <a:r>
              <a:rPr lang="en-US" dirty="0" err="1"/>
              <a:t>nvrg</a:t>
            </a:r>
            <a:r>
              <a:rPr lang="en-US" dirty="0"/>
              <a:t> version to fix group type retrieval (</a:t>
            </a:r>
            <a:r>
              <a:rPr lang="en-US" dirty="0">
                <a:solidFill>
                  <a:schemeClr val="tx2"/>
                </a:solidFill>
              </a:rPr>
              <a:t>AESW-3340</a:t>
            </a:r>
            <a:r>
              <a:rPr lang="en-US" dirty="0"/>
              <a:t>)</a:t>
            </a:r>
          </a:p>
          <a:p>
            <a:r>
              <a:rPr lang="en-US" dirty="0"/>
              <a:t>Updated </a:t>
            </a:r>
            <a:r>
              <a:rPr lang="en-US" dirty="0" err="1"/>
              <a:t>nvrg</a:t>
            </a:r>
            <a:r>
              <a:rPr lang="en-US" dirty="0"/>
              <a:t> version to fix a soft trigger bottleneck (</a:t>
            </a:r>
            <a:r>
              <a:rPr lang="en-US" dirty="0">
                <a:solidFill>
                  <a:schemeClr val="tx2"/>
                </a:solidFill>
              </a:rPr>
              <a:t>AESW-3816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50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35530"/>
            <a:ext cx="9575649" cy="4703258"/>
          </a:xfrm>
        </p:spPr>
        <p:txBody>
          <a:bodyPr/>
          <a:lstStyle/>
          <a:p>
            <a:r>
              <a:rPr lang="en-US" dirty="0"/>
              <a:t>Disabled search playback in browser client until buffer threshold is reached (</a:t>
            </a:r>
            <a:r>
              <a:rPr lang="en-US" dirty="0">
                <a:solidFill>
                  <a:schemeClr val="tx2"/>
                </a:solidFill>
              </a:rPr>
              <a:t>AESW-3622</a:t>
            </a:r>
            <a:r>
              <a:rPr lang="en-US" dirty="0"/>
              <a:t>)</a:t>
            </a:r>
          </a:p>
          <a:p>
            <a:r>
              <a:rPr lang="en-US" dirty="0"/>
              <a:t>Enabled ability to detect an invalid session in browser client (</a:t>
            </a:r>
            <a:r>
              <a:rPr lang="en-US" dirty="0">
                <a:solidFill>
                  <a:schemeClr val="tx2"/>
                </a:solidFill>
              </a:rPr>
              <a:t>AESW-3621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</a:t>
            </a:r>
          </a:p>
        </p:txBody>
      </p:sp>
    </p:spTree>
    <p:extLst>
      <p:ext uri="{BB962C8B-B14F-4D97-AF65-F5344CB8AC3E}">
        <p14:creationId xmlns:p14="http://schemas.microsoft.com/office/powerpoint/2010/main" val="13491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Features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49829"/>
            <a:ext cx="10013530" cy="4400582"/>
          </a:xfrm>
        </p:spPr>
        <p:txBody>
          <a:bodyPr/>
          <a:lstStyle/>
          <a:p>
            <a:r>
              <a:rPr lang="en-US" dirty="0"/>
              <a:t>No changes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8BF74-B53C-4EB6-B7C4-DD756F731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02721" y="357426"/>
            <a:ext cx="1120462" cy="6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Enterprise Manager</a:t>
            </a:r>
          </a:p>
        </p:txBody>
      </p:sp>
    </p:spTree>
    <p:extLst>
      <p:ext uri="{BB962C8B-B14F-4D97-AF65-F5344CB8AC3E}">
        <p14:creationId xmlns:p14="http://schemas.microsoft.com/office/powerpoint/2010/main" val="2568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17434"/>
            <a:ext cx="9994212" cy="4721353"/>
          </a:xfrm>
        </p:spPr>
        <p:txBody>
          <a:bodyPr/>
          <a:lstStyle/>
          <a:p>
            <a:r>
              <a:rPr lang="en-US" dirty="0"/>
              <a:t>Removed architecture change logic from NSIS (</a:t>
            </a:r>
            <a:r>
              <a:rPr lang="en-US" dirty="0">
                <a:solidFill>
                  <a:schemeClr val="tx2"/>
                </a:solidFill>
              </a:rPr>
              <a:t>AESW-491</a:t>
            </a:r>
            <a:r>
              <a:rPr lang="en-US" dirty="0"/>
              <a:t>)</a:t>
            </a:r>
          </a:p>
          <a:p>
            <a:r>
              <a:rPr lang="en-US" dirty="0"/>
              <a:t>Support added for Windows authentication login for MS-SQL (</a:t>
            </a:r>
            <a:r>
              <a:rPr lang="en-US" dirty="0">
                <a:solidFill>
                  <a:schemeClr val="tx2"/>
                </a:solidFill>
              </a:rPr>
              <a:t>AESW-3378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Exacq Hardware</a:t>
            </a:r>
          </a:p>
        </p:txBody>
      </p:sp>
    </p:spTree>
    <p:extLst>
      <p:ext uri="{BB962C8B-B14F-4D97-AF65-F5344CB8AC3E}">
        <p14:creationId xmlns:p14="http://schemas.microsoft.com/office/powerpoint/2010/main" val="23927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G-Series,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Generation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41DE55-BAE3-4E7D-AE1C-31F4C2872A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010875"/>
              </p:ext>
            </p:extLst>
          </p:nvPr>
        </p:nvGraphicFramePr>
        <p:xfrm>
          <a:off x="2032000" y="1216058"/>
          <a:ext cx="7969839" cy="4922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07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G-Series,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Generation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184B1-8847-4DD1-9FEE-B8C35108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55" y="1312417"/>
            <a:ext cx="6988146" cy="239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9F4DD-F87D-4AFC-AE40-DEB19618C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599" y="3707130"/>
            <a:ext cx="6988146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G-Series,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Generation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CF07E1-C82D-4210-8203-7DCC316A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030" y="1959843"/>
            <a:ext cx="6911939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Sections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5D73B-0637-46F6-AA51-FBD6E5164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560" y="1442265"/>
            <a:ext cx="10926879" cy="296214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Arial"/>
                <a:cs typeface="Arial"/>
                <a:hlinkClick r:id="rId3" action="ppaction://hlinksldjump"/>
              </a:rPr>
              <a:t>Server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821043-6140-411E-B8BB-E1FD0147C5DA}"/>
              </a:ext>
            </a:extLst>
          </p:cNvPr>
          <p:cNvSpPr txBox="1">
            <a:spLocks/>
          </p:cNvSpPr>
          <p:nvPr/>
        </p:nvSpPr>
        <p:spPr>
          <a:xfrm>
            <a:off x="624418" y="2035086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4" action="ppaction://hlinksldjump"/>
              </a:rPr>
              <a:t>Client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0307116-3BB9-49E9-8592-597E7AF7F055}"/>
              </a:ext>
            </a:extLst>
          </p:cNvPr>
          <p:cNvSpPr txBox="1">
            <a:spLocks/>
          </p:cNvSpPr>
          <p:nvPr/>
        </p:nvSpPr>
        <p:spPr>
          <a:xfrm>
            <a:off x="624418" y="2627907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5" action="ppaction://hlinksldjump"/>
              </a:rPr>
              <a:t>Web Service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A9B6616-6486-46F9-A001-DABA41236F63}"/>
              </a:ext>
            </a:extLst>
          </p:cNvPr>
          <p:cNvSpPr txBox="1">
            <a:spLocks/>
          </p:cNvSpPr>
          <p:nvPr/>
        </p:nvSpPr>
        <p:spPr>
          <a:xfrm>
            <a:off x="624418" y="3220728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6" action="ppaction://hlinksldjump"/>
              </a:rPr>
              <a:t>Mobile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BC13A0B-7A7C-4B42-B76A-F60170158E72}"/>
              </a:ext>
            </a:extLst>
          </p:cNvPr>
          <p:cNvSpPr txBox="1">
            <a:spLocks/>
          </p:cNvSpPr>
          <p:nvPr/>
        </p:nvSpPr>
        <p:spPr>
          <a:xfrm>
            <a:off x="624418" y="3813549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7" action="ppaction://hlinksldjump"/>
              </a:rPr>
              <a:t>Enterprise Manager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01C7CB-0760-4555-983F-BCBB27492119}"/>
              </a:ext>
            </a:extLst>
          </p:cNvPr>
          <p:cNvSpPr txBox="1">
            <a:spLocks/>
          </p:cNvSpPr>
          <p:nvPr/>
        </p:nvSpPr>
        <p:spPr>
          <a:xfrm>
            <a:off x="624417" y="4406370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8" action="ppaction://hlinksldjump"/>
              </a:rPr>
              <a:t>Exacq Hardware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382CB7F-79C6-479A-9868-CB5C6985D176}"/>
              </a:ext>
            </a:extLst>
          </p:cNvPr>
          <p:cNvSpPr txBox="1">
            <a:spLocks/>
          </p:cNvSpPr>
          <p:nvPr/>
        </p:nvSpPr>
        <p:spPr>
          <a:xfrm>
            <a:off x="632560" y="5592014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  <a:hlinkClick r:id="rId9" action="ppaction://hlinksldjump"/>
              </a:rPr>
              <a:t>Appendix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0A49B52-DADE-6A08-214C-7F8C58D649BE}"/>
              </a:ext>
            </a:extLst>
          </p:cNvPr>
          <p:cNvSpPr txBox="1">
            <a:spLocks/>
          </p:cNvSpPr>
          <p:nvPr/>
        </p:nvSpPr>
        <p:spPr>
          <a:xfrm>
            <a:off x="624416" y="4999191"/>
            <a:ext cx="10926879" cy="29621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3888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9852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63638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38275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Arial"/>
                <a:cs typeface="Arial"/>
                <a:hlinkClick r:id="rId10" action="ppaction://hlinksldjump"/>
              </a:rPr>
              <a:t>Illustra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G-Series,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Generation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87358-0C8E-4FC3-A76C-C2C07753C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531" y="2121685"/>
            <a:ext cx="713293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G-Series,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Generation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AADA5E-B04F-4C22-8607-47B97F825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522836"/>
              </p:ext>
            </p:extLst>
          </p:nvPr>
        </p:nvGraphicFramePr>
        <p:xfrm>
          <a:off x="2740529" y="1183692"/>
          <a:ext cx="6710941" cy="49019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0358">
                  <a:extLst>
                    <a:ext uri="{9D8B030D-6E8A-4147-A177-3AD203B41FA5}">
                      <a16:colId xmlns:a16="http://schemas.microsoft.com/office/drawing/2014/main" val="2835065196"/>
                    </a:ext>
                  </a:extLst>
                </a:gridCol>
                <a:gridCol w="2679416">
                  <a:extLst>
                    <a:ext uri="{9D8B030D-6E8A-4147-A177-3AD203B41FA5}">
                      <a16:colId xmlns:a16="http://schemas.microsoft.com/office/drawing/2014/main" val="2350944768"/>
                    </a:ext>
                  </a:extLst>
                </a:gridCol>
                <a:gridCol w="2321167">
                  <a:extLst>
                    <a:ext uri="{9D8B030D-6E8A-4147-A177-3AD203B41FA5}">
                      <a16:colId xmlns:a16="http://schemas.microsoft.com/office/drawing/2014/main" val="419883954"/>
                    </a:ext>
                  </a:extLst>
                </a:gridCol>
              </a:tblGrid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G-Series PoE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8-Port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16-Port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750987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Maximum PoE Cameras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660965097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Included IP Licenses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4 PRO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4 PRO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2065736146"/>
                  </a:ext>
                </a:extLst>
              </a:tr>
              <a:tr h="168056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PoE Power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15 W (all ports simultaneously)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15 W (all ports simultaneously)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275781672"/>
                  </a:ext>
                </a:extLst>
              </a:tr>
              <a:tr h="168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30 W max (individual port)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u="none" strike="noStrike">
                          <a:effectLst/>
                        </a:rPr>
                        <a:t>30 W max (individual port)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72532204"/>
                  </a:ext>
                </a:extLst>
              </a:tr>
              <a:tr h="168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120 W (total)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240 W (total)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1274647842"/>
                  </a:ext>
                </a:extLst>
              </a:tr>
              <a:tr h="16805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Pre-loaded VMS Software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Professional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Professional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1019665751"/>
                  </a:ext>
                </a:extLst>
              </a:tr>
              <a:tr h="168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Enterprise (Optional)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Enterprise (Optional)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1844372252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Include SSA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 Years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 Years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849901838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Operating System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Linux Ubuntu 22.04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Linux Ubuntu 22.04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832967615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Maximum Storage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12TB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12 TB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4134229425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Maximum Hard Drives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4275211351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Typical Video Storage Rate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120 Mbps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120 Mbps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4215331891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Local Client Display Rate (1080p)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8 streams @ 15 FPS each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16 streams @ 15 FPS each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2048621811"/>
                  </a:ext>
                </a:extLst>
              </a:tr>
              <a:tr h="1750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CPU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12</a:t>
                      </a:r>
                      <a:r>
                        <a:rPr lang="en-US" sz="900" u="none" strike="noStrike" baseline="30000" dirty="0">
                          <a:effectLst/>
                        </a:rPr>
                        <a:t>th</a:t>
                      </a:r>
                      <a:r>
                        <a:rPr lang="en-US" sz="900" u="none" strike="noStrike" dirty="0">
                          <a:effectLst/>
                        </a:rPr>
                        <a:t> Gen Intel® Celeron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12</a:t>
                      </a:r>
                      <a:r>
                        <a:rPr lang="en-US" sz="900" u="none" strike="noStrike" baseline="30000" dirty="0">
                          <a:effectLst/>
                        </a:rPr>
                        <a:t>th</a:t>
                      </a:r>
                      <a:r>
                        <a:rPr lang="en-US" sz="900" u="none" strike="noStrike" dirty="0">
                          <a:effectLst/>
                        </a:rPr>
                        <a:t> Gen Intel® Celeron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1973446292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RAM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4 GB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4 GB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797825931"/>
                  </a:ext>
                </a:extLst>
              </a:tr>
              <a:tr h="16805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Monitor Output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DVI-I, HDMI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DVI-I, HDMI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2928677946"/>
                  </a:ext>
                </a:extLst>
              </a:tr>
              <a:tr h="168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 Simultaneous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 Simultaneous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1101132958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NIC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 x 2.5 Gbps + 1 x 1 Gbps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 x 2.5 Gbps + 1 x 1 Gbps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109263129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USB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 USB 2.0 Front, 4 USB 3.1 Rear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 USB 2.0 Front + 2 USB 2.0 Rear, 2 USB 3.1 Rear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2110019088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Audio Inputs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171385659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</a:rPr>
                        <a:t>Audio Outputs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497620165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DVD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External (Optional)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External (Optional)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2041111372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Accessories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Keyboard (on-screen), Mouse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Keyboard (on-screen), Mouse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1593204266"/>
                  </a:ext>
                </a:extLst>
              </a:tr>
              <a:tr h="16805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900" u="none" strike="noStrike">
                          <a:effectLst/>
                        </a:rPr>
                        <a:t>Dimensions (H x W x D)</a:t>
                      </a:r>
                      <a:endParaRPr lang="pt-BR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1.92 in x 14.17 in x 8.83 in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1.75 in x 16.92 in x  13.70 in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1619832400"/>
                  </a:ext>
                </a:extLst>
              </a:tr>
              <a:tr h="168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4.9 cm x 36 cm x 22.45 cm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4.45 cm x 43 cm x 34.8 cm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61603300"/>
                  </a:ext>
                </a:extLst>
              </a:tr>
              <a:tr h="16805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Weight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6 lbs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10 </a:t>
                      </a:r>
                      <a:r>
                        <a:rPr lang="en-US" sz="900" u="none" strike="noStrike" dirty="0" err="1">
                          <a:effectLst/>
                        </a:rPr>
                        <a:t>lbs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3818270686"/>
                  </a:ext>
                </a:extLst>
              </a:tr>
              <a:tr h="1680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2.72 kg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4.54 kg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2340330152"/>
                  </a:ext>
                </a:extLst>
              </a:tr>
              <a:tr h="168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Certifications</a:t>
                      </a: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UL, CE, FCC</a:t>
                      </a:r>
                    </a:p>
                  </a:txBody>
                  <a:tcPr marL="6532" marR="6532" marT="65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UL, CE, FCC</a:t>
                      </a:r>
                    </a:p>
                  </a:txBody>
                  <a:tcPr marL="6532" marR="6532" marT="6532" marB="0" anchor="ctr"/>
                </a:tc>
                <a:extLst>
                  <a:ext uri="{0D108BD9-81ED-4DB2-BD59-A6C34878D82A}">
                    <a16:rowId xmlns:a16="http://schemas.microsoft.com/office/drawing/2014/main" val="2475706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5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Illustra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 err="1">
                <a:latin typeface="Arial"/>
                <a:cs typeface="Arial"/>
              </a:rPr>
              <a:t>Illustra</a:t>
            </a:r>
            <a:r>
              <a:rPr lang="en-US" dirty="0">
                <a:latin typeface="Arial"/>
                <a:cs typeface="Arial"/>
              </a:rPr>
              <a:t> AI Gen4 Analytics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4FF89-65FE-4DFE-8811-CECBF45D2C1A}"/>
              </a:ext>
            </a:extLst>
          </p:cNvPr>
          <p:cNvSpPr/>
          <p:nvPr/>
        </p:nvSpPr>
        <p:spPr>
          <a:xfrm>
            <a:off x="624418" y="1116701"/>
            <a:ext cx="10955285" cy="543840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9CA7E-D25E-4FAB-8C83-0C1F670D08A3}"/>
              </a:ext>
            </a:extLst>
          </p:cNvPr>
          <p:cNvSpPr txBox="1"/>
          <p:nvPr/>
        </p:nvSpPr>
        <p:spPr>
          <a:xfrm>
            <a:off x="624418" y="1278590"/>
            <a:ext cx="30370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Video Intelligence Rules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Linger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Dwell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Perimeter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Object Detection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Abandoned/Removed Objects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Direction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Entry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Exit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Crowd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Queue Areas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ureaJciLfML-Medium" panose="02000603040000020004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AI Objects	Detection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Person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Bicycle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Motorcycle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Cars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Bus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Truck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Train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Trolley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 dirty="0">
                <a:solidFill>
                  <a:srgbClr val="FFFF00"/>
                </a:solidFill>
                <a:latin typeface="MaureaJciLfML-Medium" panose="02000603040000020004" pitchFamily="50" charset="0"/>
                <a:cs typeface="Arial" panose="020B0604020202020204" pitchFamily="34" charset="0"/>
              </a:rPr>
              <a:t>Backpack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Handbag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 dirty="0">
                <a:solidFill>
                  <a:srgbClr val="FFFF00"/>
                </a:solidFill>
                <a:latin typeface="MaureaJciLfML-Medium" panose="02000603040000020004" pitchFamily="50" charset="0"/>
                <a:cs typeface="Arial" panose="020B0604020202020204" pitchFamily="34" charset="0"/>
              </a:rPr>
              <a:t>Suitcase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aureaJciLfML-Medium" panose="02000603040000020004" pitchFamily="50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ureaJciLfML-Medium" panose="02000603040000020004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Colors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Vehicle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Arial" panose="020B0604020202020204" pitchFamily="34" charset="0"/>
              </a:rPr>
              <a:t>Person Clothing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7286D1B-9027-49D1-AC0F-954341D9A8C8}"/>
              </a:ext>
            </a:extLst>
          </p:cNvPr>
          <p:cNvSpPr/>
          <p:nvPr/>
        </p:nvSpPr>
        <p:spPr>
          <a:xfrm>
            <a:off x="3358207" y="1442343"/>
            <a:ext cx="473104" cy="1988288"/>
          </a:xfrm>
          <a:prstGeom prst="rightBrace">
            <a:avLst/>
          </a:prstGeom>
          <a:ln>
            <a:solidFill>
              <a:srgbClr val="9D947E"/>
            </a:solidFill>
            <a:tailEnd type="none"/>
          </a:ln>
          <a:effectLst>
            <a:glow rad="19050">
              <a:schemeClr val="tx2">
                <a:lumMod val="40000"/>
                <a:lumOff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60E7283-0C83-44EA-86CE-C84EFCAA5674}"/>
              </a:ext>
            </a:extLst>
          </p:cNvPr>
          <p:cNvSpPr/>
          <p:nvPr/>
        </p:nvSpPr>
        <p:spPr>
          <a:xfrm>
            <a:off x="3358207" y="3735082"/>
            <a:ext cx="473104" cy="1988288"/>
          </a:xfrm>
          <a:prstGeom prst="rightBrace">
            <a:avLst/>
          </a:prstGeom>
          <a:ln>
            <a:solidFill>
              <a:srgbClr val="9D947E"/>
            </a:solidFill>
            <a:tailEnd type="none"/>
          </a:ln>
          <a:effectLst>
            <a:glow rad="19050">
              <a:schemeClr val="tx2">
                <a:lumMod val="40000"/>
                <a:lumOff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4A51BD-D50A-4859-9EE0-9A69431AB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" t="1199" r="681" b="-150"/>
          <a:stretch/>
        </p:blipFill>
        <p:spPr>
          <a:xfrm>
            <a:off x="4033552" y="1306072"/>
            <a:ext cx="4015949" cy="233704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38100" dist="50800" dir="18900000" algn="bl" rotWithShape="0">
              <a:schemeClr val="bg1">
                <a:alpha val="45000"/>
              </a:schemeClr>
            </a:outerShdw>
          </a:effectLst>
        </p:spPr>
      </p:pic>
      <p:sp>
        <p:nvSpPr>
          <p:cNvPr id="14" name="Right Bracket 13">
            <a:extLst>
              <a:ext uri="{FF2B5EF4-FFF2-40B4-BE49-F238E27FC236}">
                <a16:creationId xmlns:a16="http://schemas.microsoft.com/office/drawing/2014/main" id="{85981180-9D04-48A9-8C41-16819C9BFC14}"/>
              </a:ext>
            </a:extLst>
          </p:cNvPr>
          <p:cNvSpPr/>
          <p:nvPr/>
        </p:nvSpPr>
        <p:spPr>
          <a:xfrm>
            <a:off x="3358207" y="5966460"/>
            <a:ext cx="217714" cy="515322"/>
          </a:xfrm>
          <a:prstGeom prst="rightBracket">
            <a:avLst/>
          </a:prstGeom>
          <a:ln>
            <a:solidFill>
              <a:srgbClr val="9D947E"/>
            </a:solidFill>
            <a:tailEnd type="none"/>
          </a:ln>
          <a:effectLst>
            <a:glow rad="19050">
              <a:schemeClr val="tx2">
                <a:lumMod val="40000"/>
                <a:lumOff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7FC7C5-12FE-45B0-BF0B-06C0CD341E83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3831311" y="2263140"/>
            <a:ext cx="1717954" cy="173347"/>
          </a:xfrm>
          <a:prstGeom prst="line">
            <a:avLst/>
          </a:prstGeom>
          <a:ln>
            <a:solidFill>
              <a:srgbClr val="9D947E"/>
            </a:solidFill>
            <a:tailEnd type="oval"/>
          </a:ln>
          <a:effectLst>
            <a:glow rad="19050">
              <a:schemeClr val="tx2">
                <a:lumMod val="40000"/>
                <a:lumOff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985019-75AF-45A9-BD96-5783ECBFAB6B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3831311" y="2415504"/>
            <a:ext cx="1717954" cy="2313722"/>
          </a:xfrm>
          <a:prstGeom prst="line">
            <a:avLst/>
          </a:prstGeom>
          <a:ln>
            <a:solidFill>
              <a:srgbClr val="9D947E"/>
            </a:solidFill>
            <a:tailEnd type="oval"/>
          </a:ln>
          <a:effectLst>
            <a:glow rad="19050">
              <a:schemeClr val="tx2">
                <a:lumMod val="40000"/>
                <a:lumOff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BEE494C-39A6-658F-508B-435266B43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225" y="4187105"/>
            <a:ext cx="739204" cy="1844200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2AA1B65F-D4F4-EB74-591A-73A3D6F9CE65}"/>
              </a:ext>
            </a:extLst>
          </p:cNvPr>
          <p:cNvSpPr/>
          <p:nvPr/>
        </p:nvSpPr>
        <p:spPr>
          <a:xfrm>
            <a:off x="2268409" y="4816101"/>
            <a:ext cx="1765143" cy="988695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NEW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FA1B0E-10D9-21C9-16F7-10C3E8E2E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969" y="1855183"/>
            <a:ext cx="1560992" cy="22020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152605-E0A0-512F-6021-67DDB2191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397" y="4125035"/>
            <a:ext cx="6217185" cy="23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 &amp; Life Cycle Changes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49829"/>
            <a:ext cx="10013530" cy="4400582"/>
          </a:xfrm>
        </p:spPr>
        <p:txBody>
          <a:bodyPr/>
          <a:lstStyle/>
          <a:p>
            <a:r>
              <a:rPr lang="en-US" dirty="0"/>
              <a:t>New AI Object Classes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Trolley (Shopping Cart)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Backpack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Handbag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/>
              <a:t>Suitcase</a:t>
            </a:r>
          </a:p>
          <a:p>
            <a:r>
              <a:rPr lang="en-US" dirty="0"/>
              <a:t>Enhanced Face Detection</a:t>
            </a:r>
          </a:p>
          <a:p>
            <a:r>
              <a:rPr lang="en-US" dirty="0"/>
              <a:t>Final Color enhances forensic search on color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 Gen3 </a:t>
            </a:r>
            <a:r>
              <a:rPr lang="en-US" dirty="0" err="1"/>
              <a:t>Bubbless</a:t>
            </a:r>
            <a:r>
              <a:rPr lang="en-US" dirty="0"/>
              <a:t> Domes have gone EOL</a:t>
            </a:r>
          </a:p>
          <a:p>
            <a:r>
              <a:rPr lang="en-US" dirty="0"/>
              <a:t>Pro Micro has gone EOL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FC3126-320C-676A-F0D3-413932EF8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9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E56E-0A9D-4570-8D59-B4FDE78C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8DCE6-BC7C-49A7-ACAA-07EF1A4E8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err="1"/>
              <a:t>exacqVision</a:t>
            </a:r>
            <a:r>
              <a:rPr lang="en-GB"/>
              <a:t> Technical Support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63F05-03FC-42F1-B03E-0B2830C71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28" y="1517472"/>
            <a:ext cx="10092744" cy="420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22050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3D23A9-AEBC-429A-AB03-10682715759C}"/>
              </a:ext>
            </a:extLst>
          </p:cNvPr>
          <p:cNvSpPr/>
          <p:nvPr/>
        </p:nvSpPr>
        <p:spPr>
          <a:xfrm>
            <a:off x="624418" y="1225420"/>
            <a:ext cx="10955285" cy="483325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7749C-CFFF-41DF-A9DA-D01CF126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 Cameras – On-Board EDGE AI Today</a:t>
            </a:r>
          </a:p>
        </p:txBody>
      </p:sp>
      <p:sp>
        <p:nvSpPr>
          <p:cNvPr id="61" name="TextBox 90">
            <a:extLst>
              <a:ext uri="{FF2B5EF4-FFF2-40B4-BE49-F238E27FC236}">
                <a16:creationId xmlns:a16="http://schemas.microsoft.com/office/drawing/2014/main" id="{F5773180-5A1D-47C1-8F6E-77D52523FD7E}"/>
              </a:ext>
            </a:extLst>
          </p:cNvPr>
          <p:cNvSpPr txBox="1"/>
          <p:nvPr/>
        </p:nvSpPr>
        <p:spPr>
          <a:xfrm>
            <a:off x="1916089" y="5609060"/>
            <a:ext cx="2237620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ureaJciLfML-Medium" panose="0200060304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Flex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 Mini Dome - 2, 4 &amp; 8 MP</a:t>
            </a:r>
          </a:p>
        </p:txBody>
      </p:sp>
      <p:sp>
        <p:nvSpPr>
          <p:cNvPr id="64" name="TextBox 90">
            <a:extLst>
              <a:ext uri="{FF2B5EF4-FFF2-40B4-BE49-F238E27FC236}">
                <a16:creationId xmlns:a16="http://schemas.microsoft.com/office/drawing/2014/main" id="{17239A48-B169-41DF-A08B-C1AD46292E5A}"/>
              </a:ext>
            </a:extLst>
          </p:cNvPr>
          <p:cNvSpPr txBox="1"/>
          <p:nvPr/>
        </p:nvSpPr>
        <p:spPr>
          <a:xfrm>
            <a:off x="1916089" y="4511242"/>
            <a:ext cx="2237620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ureaJciLfML-Medium" panose="0200060304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Pro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 Mini Dome - 2, 4 &amp; 8 MP</a:t>
            </a:r>
          </a:p>
        </p:txBody>
      </p:sp>
      <p:sp>
        <p:nvSpPr>
          <p:cNvPr id="65" name="TextBox 90">
            <a:extLst>
              <a:ext uri="{FF2B5EF4-FFF2-40B4-BE49-F238E27FC236}">
                <a16:creationId xmlns:a16="http://schemas.microsoft.com/office/drawing/2014/main" id="{72B8C969-73BB-4580-B2E1-E6477A1C123A}"/>
              </a:ext>
            </a:extLst>
          </p:cNvPr>
          <p:cNvSpPr txBox="1"/>
          <p:nvPr/>
        </p:nvSpPr>
        <p:spPr>
          <a:xfrm>
            <a:off x="1916088" y="3358370"/>
            <a:ext cx="2237621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ureaJciLfML-Medium" panose="0200060304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Pro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 Multi-Sensor – 20 &amp; 32 MP</a:t>
            </a:r>
          </a:p>
        </p:txBody>
      </p:sp>
      <p:sp>
        <p:nvSpPr>
          <p:cNvPr id="66" name="TextBox 90">
            <a:extLst>
              <a:ext uri="{FF2B5EF4-FFF2-40B4-BE49-F238E27FC236}">
                <a16:creationId xmlns:a16="http://schemas.microsoft.com/office/drawing/2014/main" id="{F9140C76-0618-4BB7-9AF2-79FFE9A9CC69}"/>
              </a:ext>
            </a:extLst>
          </p:cNvPr>
          <p:cNvSpPr txBox="1"/>
          <p:nvPr/>
        </p:nvSpPr>
        <p:spPr>
          <a:xfrm>
            <a:off x="1916087" y="2154841"/>
            <a:ext cx="2916362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ureaJciLfML-Medium" panose="0200060304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Pro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LfML-Medium" panose="02000603040000020004" pitchFamily="50" charset="0"/>
                <a:ea typeface="+mn-ea"/>
                <a:cs typeface="+mn-cs"/>
              </a:rPr>
              <a:t> Pan Tilt Zoom – 2 &amp; 8 MP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DBBCEE2-2D50-4F9F-8DCB-AE755C087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891479"/>
              </p:ext>
            </p:extLst>
          </p:nvPr>
        </p:nvGraphicFramePr>
        <p:xfrm>
          <a:off x="4378440" y="2252694"/>
          <a:ext cx="6880759" cy="361797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schemeClr val="bg1">
                      <a:alpha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1268145">
                  <a:extLst>
                    <a:ext uri="{9D8B030D-6E8A-4147-A177-3AD203B41FA5}">
                      <a16:colId xmlns:a16="http://schemas.microsoft.com/office/drawing/2014/main" val="2536298685"/>
                    </a:ext>
                  </a:extLst>
                </a:gridCol>
                <a:gridCol w="2215918">
                  <a:extLst>
                    <a:ext uri="{9D8B030D-6E8A-4147-A177-3AD203B41FA5}">
                      <a16:colId xmlns:a16="http://schemas.microsoft.com/office/drawing/2014/main" val="2814275105"/>
                    </a:ext>
                  </a:extLst>
                </a:gridCol>
                <a:gridCol w="687469">
                  <a:extLst>
                    <a:ext uri="{9D8B030D-6E8A-4147-A177-3AD203B41FA5}">
                      <a16:colId xmlns:a16="http://schemas.microsoft.com/office/drawing/2014/main" val="3419936402"/>
                    </a:ext>
                  </a:extLst>
                </a:gridCol>
                <a:gridCol w="707492">
                  <a:extLst>
                    <a:ext uri="{9D8B030D-6E8A-4147-A177-3AD203B41FA5}">
                      <a16:colId xmlns:a16="http://schemas.microsoft.com/office/drawing/2014/main" val="2864476056"/>
                    </a:ext>
                  </a:extLst>
                </a:gridCol>
                <a:gridCol w="654096">
                  <a:extLst>
                    <a:ext uri="{9D8B030D-6E8A-4147-A177-3AD203B41FA5}">
                      <a16:colId xmlns:a16="http://schemas.microsoft.com/office/drawing/2014/main" val="3934929738"/>
                    </a:ext>
                  </a:extLst>
                </a:gridCol>
                <a:gridCol w="734190">
                  <a:extLst>
                    <a:ext uri="{9D8B030D-6E8A-4147-A177-3AD203B41FA5}">
                      <a16:colId xmlns:a16="http://schemas.microsoft.com/office/drawing/2014/main" val="734695704"/>
                    </a:ext>
                  </a:extLst>
                </a:gridCol>
                <a:gridCol w="613449">
                  <a:extLst>
                    <a:ext uri="{9D8B030D-6E8A-4147-A177-3AD203B41FA5}">
                      <a16:colId xmlns:a16="http://schemas.microsoft.com/office/drawing/2014/main" val="1701829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Object Detection Types/Rules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Object Classifications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Internal</a:t>
                      </a:r>
                      <a:r>
                        <a:rPr lang="en-US" sz="12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</a:t>
                      </a:r>
                      <a:r>
                        <a:rPr lang="en-US" sz="1200" dirty="0"/>
                        <a:t> G4 PTZ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External</a:t>
                      </a:r>
                    </a:p>
                    <a:p>
                      <a:pPr algn="r"/>
                      <a:r>
                        <a:rPr lang="en-US" sz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</a:t>
                      </a:r>
                      <a:r>
                        <a:rPr lang="en-US" sz="1200" dirty="0"/>
                        <a:t> G4 PTZ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</a:t>
                      </a:r>
                      <a:r>
                        <a:rPr lang="en-US" sz="1200" dirty="0"/>
                        <a:t> Multi-Sensor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</a:t>
                      </a:r>
                      <a:r>
                        <a:rPr lang="en-US" sz="1200" dirty="0"/>
                        <a:t> Mini Dome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FFFF00"/>
                          </a:solidFill>
                        </a:rPr>
                        <a:t>Flex</a:t>
                      </a:r>
                      <a:r>
                        <a:rPr lang="en-US" sz="1200" dirty="0"/>
                        <a:t> Mini Dome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328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Person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Person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2598287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Clothing Upper &amp; Lower Colors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Black, Blue, Brown, Gray, Green, Orange, Pink, Purple, Red, White &amp; Yellow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2702309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Vehicles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Bicycle, Bus, Car,  Motorbike, Truck &amp; Train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187175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Vehicle Color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Black, Blue, Green, Gray, Red, White &amp; Yellow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1028061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Rules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Linger, Dwell, Perimeter, Object, Detection</a:t>
                      </a:r>
                    </a:p>
                    <a:p>
                      <a:pPr marL="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Abandoned/Removed Objects, Direction, Entry, Exit, Crowd, Queue &amp; Areas</a:t>
                      </a:r>
                      <a:endParaRPr lang="en-US" sz="1000" dirty="0"/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772491400"/>
                  </a:ext>
                </a:extLst>
              </a:tr>
              <a:tr h="321656">
                <a:tc>
                  <a:txBody>
                    <a:bodyPr/>
                    <a:lstStyle/>
                    <a:p>
                      <a:r>
                        <a:rPr lang="en-US" sz="1200" b="1" dirty="0"/>
                        <a:t>Tamper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Blur &amp; Brightness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3019935944"/>
                  </a:ext>
                </a:extLst>
              </a:tr>
              <a:tr h="321656">
                <a:tc>
                  <a:txBody>
                    <a:bodyPr/>
                    <a:lstStyle/>
                    <a:p>
                      <a:r>
                        <a:rPr lang="en-US" sz="1200" b="1" dirty="0"/>
                        <a:t>Person Re-ID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Person Characteristics Search</a:t>
                      </a: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Full Edge Processing &amp; Partial</a:t>
                      </a:r>
                      <a:endParaRPr lang="en-US" sz="800" dirty="0">
                        <a:solidFill>
                          <a:srgbClr val="00B050"/>
                        </a:solidFill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Full Edge Processing &amp; Partial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Full Edge Processing &amp; Partial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Full Edge Processing &amp; Partial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Partial Edge Processing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27432" marR="27432" marT="27432" marB="27432" anchor="ctr"/>
                </a:tc>
                <a:extLst>
                  <a:ext uri="{0D108BD9-81ED-4DB2-BD59-A6C34878D82A}">
                    <a16:rowId xmlns:a16="http://schemas.microsoft.com/office/drawing/2014/main" val="329206447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A9FAAB1-0A2A-4005-A0E3-AF497E6DB6BF}"/>
              </a:ext>
            </a:extLst>
          </p:cNvPr>
          <p:cNvGrpSpPr/>
          <p:nvPr/>
        </p:nvGrpSpPr>
        <p:grpSpPr>
          <a:xfrm>
            <a:off x="800649" y="1322077"/>
            <a:ext cx="966611" cy="4633970"/>
            <a:chOff x="710119" y="1322077"/>
            <a:chExt cx="966611" cy="46339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7A0D03-B635-4B7D-8CFB-BD1DAE668ED0}"/>
                </a:ext>
              </a:extLst>
            </p:cNvPr>
            <p:cNvGrpSpPr/>
            <p:nvPr/>
          </p:nvGrpSpPr>
          <p:grpSpPr>
            <a:xfrm>
              <a:off x="710119" y="3099547"/>
              <a:ext cx="966611" cy="2856500"/>
              <a:chOff x="828514" y="3047211"/>
              <a:chExt cx="848216" cy="2506623"/>
            </a:xfrm>
          </p:grpSpPr>
          <p:pic>
            <p:nvPicPr>
              <p:cNvPr id="62" name="Picture 61" descr="A picture containing black&#10;&#10;Description automatically generated">
                <a:extLst>
                  <a:ext uri="{FF2B5EF4-FFF2-40B4-BE49-F238E27FC236}">
                    <a16:creationId xmlns:a16="http://schemas.microsoft.com/office/drawing/2014/main" id="{E070EFE5-5752-4D64-85E4-FCFFE5569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6567" y="5174427"/>
                <a:ext cx="397289" cy="379407"/>
              </a:xfrm>
              <a:prstGeom prst="rect">
                <a:avLst/>
              </a:prstGeom>
            </p:spPr>
          </p:pic>
          <p:pic>
            <p:nvPicPr>
              <p:cNvPr id="63" name="Picture 62" descr="A picture containing text, light&#10;&#10;Description automatically generated">
                <a:extLst>
                  <a:ext uri="{FF2B5EF4-FFF2-40B4-BE49-F238E27FC236}">
                    <a16:creationId xmlns:a16="http://schemas.microsoft.com/office/drawing/2014/main" id="{01A3EEFA-7A13-4549-B8F7-302E7084A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2078"/>
                        </a14:imgEffect>
                        <a14:imgEffect>
                          <a14:saturation sat="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6" t="13328" r="6677" b="6662"/>
              <a:stretch/>
            </p:blipFill>
            <p:spPr>
              <a:xfrm>
                <a:off x="828514" y="3047211"/>
                <a:ext cx="848216" cy="683807"/>
              </a:xfrm>
              <a:prstGeom prst="rect">
                <a:avLst/>
              </a:prstGeom>
            </p:spPr>
          </p:pic>
          <p:pic>
            <p:nvPicPr>
              <p:cNvPr id="110" name="Picture 109" descr="A camera lens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F71027C6-4A8C-4720-BA87-22B856F7C4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03" t="15961" r="19990" b="12558"/>
              <a:stretch/>
            </p:blipFill>
            <p:spPr>
              <a:xfrm>
                <a:off x="944479" y="4179961"/>
                <a:ext cx="532696" cy="44418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42F101-3AEC-458B-A947-829B7BFAC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484" y="1322077"/>
              <a:ext cx="778055" cy="1489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81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E147F9-5567-41B9-82A8-08546FDC5958}"/>
              </a:ext>
            </a:extLst>
          </p:cNvPr>
          <p:cNvSpPr/>
          <p:nvPr/>
        </p:nvSpPr>
        <p:spPr>
          <a:xfrm>
            <a:off x="624418" y="1181878"/>
            <a:ext cx="10955285" cy="490168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7749C-CFFF-41DF-A9DA-D01CF126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 Cameras AI Processing Stages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73726E-D37D-42DD-B9FE-97978E265FF5}"/>
              </a:ext>
            </a:extLst>
          </p:cNvPr>
          <p:cNvGrpSpPr/>
          <p:nvPr/>
        </p:nvGrpSpPr>
        <p:grpSpPr>
          <a:xfrm>
            <a:off x="3246453" y="1229327"/>
            <a:ext cx="4604267" cy="2929687"/>
            <a:chOff x="3246453" y="1222444"/>
            <a:chExt cx="4604267" cy="292968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5005AE-86F7-453D-AD6B-75CCA1622E8A}"/>
                </a:ext>
              </a:extLst>
            </p:cNvPr>
            <p:cNvSpPr/>
            <p:nvPr/>
          </p:nvSpPr>
          <p:spPr>
            <a:xfrm>
              <a:off x="4310277" y="3378701"/>
              <a:ext cx="3540443" cy="773430"/>
            </a:xfrm>
            <a:custGeom>
              <a:avLst/>
              <a:gdLst>
                <a:gd name="connsiteX0" fmla="*/ 3371850 w 3371850"/>
                <a:gd name="connsiteY0" fmla="*/ 333375 h 676275"/>
                <a:gd name="connsiteX1" fmla="*/ 2705100 w 3371850"/>
                <a:gd name="connsiteY1" fmla="*/ 676275 h 676275"/>
                <a:gd name="connsiteX2" fmla="*/ 0 w 3371850"/>
                <a:gd name="connsiteY2" fmla="*/ 266700 h 676275"/>
                <a:gd name="connsiteX3" fmla="*/ 733425 w 3371850"/>
                <a:gd name="connsiteY3" fmla="*/ 0 h 676275"/>
                <a:gd name="connsiteX4" fmla="*/ 3371850 w 3371850"/>
                <a:gd name="connsiteY4" fmla="*/ 333375 h 676275"/>
                <a:gd name="connsiteX0" fmla="*/ 3371850 w 3371850"/>
                <a:gd name="connsiteY0" fmla="*/ 401955 h 744855"/>
                <a:gd name="connsiteX1" fmla="*/ 2705100 w 3371850"/>
                <a:gd name="connsiteY1" fmla="*/ 744855 h 744855"/>
                <a:gd name="connsiteX2" fmla="*/ 0 w 3371850"/>
                <a:gd name="connsiteY2" fmla="*/ 335280 h 744855"/>
                <a:gd name="connsiteX3" fmla="*/ 524828 w 3371850"/>
                <a:gd name="connsiteY3" fmla="*/ 0 h 744855"/>
                <a:gd name="connsiteX4" fmla="*/ 3371850 w 3371850"/>
                <a:gd name="connsiteY4" fmla="*/ 401955 h 744855"/>
                <a:gd name="connsiteX0" fmla="*/ 3500437 w 3500437"/>
                <a:gd name="connsiteY0" fmla="*/ 401955 h 744855"/>
                <a:gd name="connsiteX1" fmla="*/ 2833687 w 3500437"/>
                <a:gd name="connsiteY1" fmla="*/ 744855 h 744855"/>
                <a:gd name="connsiteX2" fmla="*/ 0 w 3500437"/>
                <a:gd name="connsiteY2" fmla="*/ 318135 h 744855"/>
                <a:gd name="connsiteX3" fmla="*/ 653415 w 3500437"/>
                <a:gd name="connsiteY3" fmla="*/ 0 h 744855"/>
                <a:gd name="connsiteX4" fmla="*/ 3500437 w 3500437"/>
                <a:gd name="connsiteY4" fmla="*/ 401955 h 744855"/>
                <a:gd name="connsiteX0" fmla="*/ 3643312 w 3643312"/>
                <a:gd name="connsiteY0" fmla="*/ 401955 h 744855"/>
                <a:gd name="connsiteX1" fmla="*/ 2976562 w 3643312"/>
                <a:gd name="connsiteY1" fmla="*/ 744855 h 744855"/>
                <a:gd name="connsiteX2" fmla="*/ 0 w 3643312"/>
                <a:gd name="connsiteY2" fmla="*/ 295275 h 744855"/>
                <a:gd name="connsiteX3" fmla="*/ 796290 w 3643312"/>
                <a:gd name="connsiteY3" fmla="*/ 0 h 744855"/>
                <a:gd name="connsiteX4" fmla="*/ 3643312 w 3643312"/>
                <a:gd name="connsiteY4" fmla="*/ 401955 h 744855"/>
                <a:gd name="connsiteX0" fmla="*/ 3594735 w 3594735"/>
                <a:gd name="connsiteY0" fmla="*/ 401955 h 744855"/>
                <a:gd name="connsiteX1" fmla="*/ 2927985 w 3594735"/>
                <a:gd name="connsiteY1" fmla="*/ 744855 h 744855"/>
                <a:gd name="connsiteX2" fmla="*/ 0 w 3594735"/>
                <a:gd name="connsiteY2" fmla="*/ 295275 h 744855"/>
                <a:gd name="connsiteX3" fmla="*/ 747713 w 3594735"/>
                <a:gd name="connsiteY3" fmla="*/ 0 h 744855"/>
                <a:gd name="connsiteX4" fmla="*/ 3594735 w 3594735"/>
                <a:gd name="connsiteY4" fmla="*/ 401955 h 744855"/>
                <a:gd name="connsiteX0" fmla="*/ 3529013 w 3529013"/>
                <a:gd name="connsiteY0" fmla="*/ 401955 h 744855"/>
                <a:gd name="connsiteX1" fmla="*/ 2862263 w 3529013"/>
                <a:gd name="connsiteY1" fmla="*/ 744855 h 744855"/>
                <a:gd name="connsiteX2" fmla="*/ 0 w 3529013"/>
                <a:gd name="connsiteY2" fmla="*/ 306705 h 744855"/>
                <a:gd name="connsiteX3" fmla="*/ 681991 w 3529013"/>
                <a:gd name="connsiteY3" fmla="*/ 0 h 744855"/>
                <a:gd name="connsiteX4" fmla="*/ 3529013 w 3529013"/>
                <a:gd name="connsiteY4" fmla="*/ 401955 h 744855"/>
                <a:gd name="connsiteX0" fmla="*/ 3551873 w 3551873"/>
                <a:gd name="connsiteY0" fmla="*/ 401955 h 744855"/>
                <a:gd name="connsiteX1" fmla="*/ 2885123 w 3551873"/>
                <a:gd name="connsiteY1" fmla="*/ 744855 h 744855"/>
                <a:gd name="connsiteX2" fmla="*/ 0 w 3551873"/>
                <a:gd name="connsiteY2" fmla="*/ 303848 h 744855"/>
                <a:gd name="connsiteX3" fmla="*/ 704851 w 3551873"/>
                <a:gd name="connsiteY3" fmla="*/ 0 h 744855"/>
                <a:gd name="connsiteX4" fmla="*/ 3551873 w 3551873"/>
                <a:gd name="connsiteY4" fmla="*/ 401955 h 744855"/>
                <a:gd name="connsiteX0" fmla="*/ 3540443 w 3540443"/>
                <a:gd name="connsiteY0" fmla="*/ 401955 h 744855"/>
                <a:gd name="connsiteX1" fmla="*/ 2873693 w 3540443"/>
                <a:gd name="connsiteY1" fmla="*/ 744855 h 744855"/>
                <a:gd name="connsiteX2" fmla="*/ 0 w 3540443"/>
                <a:gd name="connsiteY2" fmla="*/ 303848 h 744855"/>
                <a:gd name="connsiteX3" fmla="*/ 693421 w 3540443"/>
                <a:gd name="connsiteY3" fmla="*/ 0 h 744855"/>
                <a:gd name="connsiteX4" fmla="*/ 3540443 w 3540443"/>
                <a:gd name="connsiteY4" fmla="*/ 401955 h 744855"/>
                <a:gd name="connsiteX0" fmla="*/ 3540443 w 3540443"/>
                <a:gd name="connsiteY0" fmla="*/ 410528 h 753428"/>
                <a:gd name="connsiteX1" fmla="*/ 2873693 w 3540443"/>
                <a:gd name="connsiteY1" fmla="*/ 753428 h 753428"/>
                <a:gd name="connsiteX2" fmla="*/ 0 w 3540443"/>
                <a:gd name="connsiteY2" fmla="*/ 312421 h 753428"/>
                <a:gd name="connsiteX3" fmla="*/ 713424 w 3540443"/>
                <a:gd name="connsiteY3" fmla="*/ 0 h 753428"/>
                <a:gd name="connsiteX4" fmla="*/ 3540443 w 3540443"/>
                <a:gd name="connsiteY4" fmla="*/ 410528 h 753428"/>
                <a:gd name="connsiteX0" fmla="*/ 3540443 w 3540443"/>
                <a:gd name="connsiteY0" fmla="*/ 410528 h 759143"/>
                <a:gd name="connsiteX1" fmla="*/ 2933700 w 3540443"/>
                <a:gd name="connsiteY1" fmla="*/ 759143 h 759143"/>
                <a:gd name="connsiteX2" fmla="*/ 0 w 3540443"/>
                <a:gd name="connsiteY2" fmla="*/ 312421 h 759143"/>
                <a:gd name="connsiteX3" fmla="*/ 713424 w 3540443"/>
                <a:gd name="connsiteY3" fmla="*/ 0 h 759143"/>
                <a:gd name="connsiteX4" fmla="*/ 3540443 w 3540443"/>
                <a:gd name="connsiteY4" fmla="*/ 410528 h 759143"/>
                <a:gd name="connsiteX0" fmla="*/ 3540443 w 3540443"/>
                <a:gd name="connsiteY0" fmla="*/ 410528 h 764858"/>
                <a:gd name="connsiteX1" fmla="*/ 2959418 w 3540443"/>
                <a:gd name="connsiteY1" fmla="*/ 764858 h 764858"/>
                <a:gd name="connsiteX2" fmla="*/ 0 w 3540443"/>
                <a:gd name="connsiteY2" fmla="*/ 312421 h 764858"/>
                <a:gd name="connsiteX3" fmla="*/ 713424 w 3540443"/>
                <a:gd name="connsiteY3" fmla="*/ 0 h 764858"/>
                <a:gd name="connsiteX4" fmla="*/ 3540443 w 3540443"/>
                <a:gd name="connsiteY4" fmla="*/ 410528 h 764858"/>
                <a:gd name="connsiteX0" fmla="*/ 3540443 w 3540443"/>
                <a:gd name="connsiteY0" fmla="*/ 410528 h 773430"/>
                <a:gd name="connsiteX1" fmla="*/ 3007996 w 3540443"/>
                <a:gd name="connsiteY1" fmla="*/ 773430 h 773430"/>
                <a:gd name="connsiteX2" fmla="*/ 0 w 3540443"/>
                <a:gd name="connsiteY2" fmla="*/ 312421 h 773430"/>
                <a:gd name="connsiteX3" fmla="*/ 713424 w 3540443"/>
                <a:gd name="connsiteY3" fmla="*/ 0 h 773430"/>
                <a:gd name="connsiteX4" fmla="*/ 3540443 w 3540443"/>
                <a:gd name="connsiteY4" fmla="*/ 410528 h 77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0443" h="773430">
                  <a:moveTo>
                    <a:pt x="3540443" y="410528"/>
                  </a:moveTo>
                  <a:lnTo>
                    <a:pt x="3007996" y="773430"/>
                  </a:lnTo>
                  <a:lnTo>
                    <a:pt x="0" y="312421"/>
                  </a:lnTo>
                  <a:lnTo>
                    <a:pt x="713424" y="0"/>
                  </a:lnTo>
                  <a:lnTo>
                    <a:pt x="3540443" y="410528"/>
                  </a:lnTo>
                  <a:close/>
                </a:path>
              </a:pathLst>
            </a:custGeom>
            <a:blipFill dpi="0" rotWithShape="1">
              <a:blip r:embed="rId3">
                <a:alphaModFix amt="66000"/>
              </a:blip>
              <a:srcRect/>
              <a:stretch>
                <a:fillRect t="3000" r="1000" b="1000"/>
              </a:stretch>
            </a:blipFill>
            <a:ln>
              <a:noFill/>
            </a:ln>
            <a:effectLst>
              <a:outerShdw blurRad="50800" dist="304800" dir="5400000" sx="57000" sy="57000" rotWithShape="0">
                <a:srgbClr val="DCB393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CA788A-605F-45DB-859C-BE27D21CBC8E}"/>
                </a:ext>
              </a:extLst>
            </p:cNvPr>
            <p:cNvGrpSpPr/>
            <p:nvPr/>
          </p:nvGrpSpPr>
          <p:grpSpPr>
            <a:xfrm>
              <a:off x="3246453" y="1222444"/>
              <a:ext cx="4335450" cy="2735750"/>
              <a:chOff x="4144933" y="1546122"/>
              <a:chExt cx="2735224" cy="1715806"/>
            </a:xfrm>
          </p:grpSpPr>
          <p:pic>
            <p:nvPicPr>
              <p:cNvPr id="110" name="Picture 109" descr="A camera lens on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F71027C6-4A8C-4720-BA87-22B856F7C4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03" t="15961" r="19990" b="12558"/>
              <a:stretch/>
            </p:blipFill>
            <p:spPr>
              <a:xfrm>
                <a:off x="4144933" y="1546122"/>
                <a:ext cx="446831" cy="372587"/>
              </a:xfrm>
              <a:prstGeom prst="rect">
                <a:avLst/>
              </a:prstGeom>
              <a:effectLst>
                <a:outerShdw blurRad="50800" dist="38100" dir="18900000" algn="bl" rotWithShape="0">
                  <a:schemeClr val="bg1">
                    <a:alpha val="56000"/>
                  </a:schemeClr>
                </a:outerShdw>
              </a:effectLst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69CA6B0-EC00-45F5-817A-1C8FD7626B5D}"/>
                  </a:ext>
                </a:extLst>
              </p:cNvPr>
              <p:cNvGrpSpPr/>
              <p:nvPr/>
            </p:nvGrpSpPr>
            <p:grpSpPr>
              <a:xfrm>
                <a:off x="4442579" y="1835658"/>
                <a:ext cx="2437578" cy="1426270"/>
                <a:chOff x="5087588" y="4435742"/>
                <a:chExt cx="3342139" cy="2043471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BB0F19DD-E09F-48DA-9DAB-6F7F2A24DC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32242" y="4612890"/>
                  <a:ext cx="2597485" cy="1828289"/>
                </a:xfrm>
                <a:prstGeom prst="rect">
                  <a:avLst/>
                </a:prstGeom>
                <a:ln w="12700">
                  <a:noFill/>
                </a:ln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scene3d>
                  <a:camera prst="isometricOffAxis2Left"/>
                  <a:lightRig rig="threePt" dir="t"/>
                </a:scene3d>
              </p:spPr>
            </p:pic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143C474C-713B-45F0-8380-728F91054CC7}"/>
                    </a:ext>
                  </a:extLst>
                </p:cNvPr>
                <p:cNvSpPr/>
                <p:nvPr/>
              </p:nvSpPr>
              <p:spPr>
                <a:xfrm>
                  <a:off x="5087588" y="4435742"/>
                  <a:ext cx="3118629" cy="2043471"/>
                </a:xfrm>
                <a:custGeom>
                  <a:avLst/>
                  <a:gdLst>
                    <a:gd name="connsiteX0" fmla="*/ 0 w 4074060"/>
                    <a:gd name="connsiteY0" fmla="*/ 0 h 2679825"/>
                    <a:gd name="connsiteX1" fmla="*/ 697117 w 4074060"/>
                    <a:gd name="connsiteY1" fmla="*/ 2679825 h 2679825"/>
                    <a:gd name="connsiteX2" fmla="*/ 4074060 w 4074060"/>
                    <a:gd name="connsiteY2" fmla="*/ 2679825 h 2679825"/>
                    <a:gd name="connsiteX3" fmla="*/ 4074060 w 4074060"/>
                    <a:gd name="connsiteY3" fmla="*/ 298764 h 2679825"/>
                    <a:gd name="connsiteX4" fmla="*/ 679010 w 4074060"/>
                    <a:gd name="connsiteY4" fmla="*/ 280657 h 2679825"/>
                    <a:gd name="connsiteX5" fmla="*/ 0 w 4074060"/>
                    <a:gd name="connsiteY5" fmla="*/ 0 h 2679825"/>
                    <a:gd name="connsiteX0" fmla="*/ 0 w 4218915"/>
                    <a:gd name="connsiteY0" fmla="*/ 0 h 2915215"/>
                    <a:gd name="connsiteX1" fmla="*/ 841972 w 4218915"/>
                    <a:gd name="connsiteY1" fmla="*/ 2915215 h 2915215"/>
                    <a:gd name="connsiteX2" fmla="*/ 4218915 w 4218915"/>
                    <a:gd name="connsiteY2" fmla="*/ 2915215 h 2915215"/>
                    <a:gd name="connsiteX3" fmla="*/ 4218915 w 4218915"/>
                    <a:gd name="connsiteY3" fmla="*/ 534154 h 2915215"/>
                    <a:gd name="connsiteX4" fmla="*/ 823865 w 4218915"/>
                    <a:gd name="connsiteY4" fmla="*/ 516047 h 2915215"/>
                    <a:gd name="connsiteX5" fmla="*/ 0 w 4218915"/>
                    <a:gd name="connsiteY5" fmla="*/ 0 h 2915215"/>
                    <a:gd name="connsiteX0" fmla="*/ 0 w 4218915"/>
                    <a:gd name="connsiteY0" fmla="*/ 0 h 2915215"/>
                    <a:gd name="connsiteX1" fmla="*/ 841972 w 4218915"/>
                    <a:gd name="connsiteY1" fmla="*/ 2915215 h 2915215"/>
                    <a:gd name="connsiteX2" fmla="*/ 4218915 w 4218915"/>
                    <a:gd name="connsiteY2" fmla="*/ 2915215 h 2915215"/>
                    <a:gd name="connsiteX3" fmla="*/ 4218915 w 4218915"/>
                    <a:gd name="connsiteY3" fmla="*/ 534154 h 2915215"/>
                    <a:gd name="connsiteX4" fmla="*/ 764715 w 4218915"/>
                    <a:gd name="connsiteY4" fmla="*/ 129872 h 2915215"/>
                    <a:gd name="connsiteX5" fmla="*/ 0 w 4218915"/>
                    <a:gd name="connsiteY5" fmla="*/ 0 h 2915215"/>
                    <a:gd name="connsiteX0" fmla="*/ 0 w 4218915"/>
                    <a:gd name="connsiteY0" fmla="*/ 0 h 2915215"/>
                    <a:gd name="connsiteX1" fmla="*/ 629030 w 4218915"/>
                    <a:gd name="connsiteY1" fmla="*/ 2466419 h 2915215"/>
                    <a:gd name="connsiteX2" fmla="*/ 4218915 w 4218915"/>
                    <a:gd name="connsiteY2" fmla="*/ 2915215 h 2915215"/>
                    <a:gd name="connsiteX3" fmla="*/ 4218915 w 4218915"/>
                    <a:gd name="connsiteY3" fmla="*/ 534154 h 2915215"/>
                    <a:gd name="connsiteX4" fmla="*/ 764715 w 4218915"/>
                    <a:gd name="connsiteY4" fmla="*/ 129872 h 2915215"/>
                    <a:gd name="connsiteX5" fmla="*/ 0 w 4218915"/>
                    <a:gd name="connsiteY5" fmla="*/ 0 h 2915215"/>
                    <a:gd name="connsiteX0" fmla="*/ 0 w 5058855"/>
                    <a:gd name="connsiteY0" fmla="*/ 0 h 3395322"/>
                    <a:gd name="connsiteX1" fmla="*/ 1468970 w 5058855"/>
                    <a:gd name="connsiteY1" fmla="*/ 2946526 h 3395322"/>
                    <a:gd name="connsiteX2" fmla="*/ 5058855 w 5058855"/>
                    <a:gd name="connsiteY2" fmla="*/ 3395322 h 3395322"/>
                    <a:gd name="connsiteX3" fmla="*/ 5058855 w 5058855"/>
                    <a:gd name="connsiteY3" fmla="*/ 1014261 h 3395322"/>
                    <a:gd name="connsiteX4" fmla="*/ 1604655 w 5058855"/>
                    <a:gd name="connsiteY4" fmla="*/ 609979 h 3395322"/>
                    <a:gd name="connsiteX5" fmla="*/ 0 w 5058855"/>
                    <a:gd name="connsiteY5" fmla="*/ 0 h 3395322"/>
                    <a:gd name="connsiteX0" fmla="*/ 0 w 5119027"/>
                    <a:gd name="connsiteY0" fmla="*/ 0 h 3395322"/>
                    <a:gd name="connsiteX1" fmla="*/ 1468970 w 5119027"/>
                    <a:gd name="connsiteY1" fmla="*/ 2946526 h 3395322"/>
                    <a:gd name="connsiteX2" fmla="*/ 5058855 w 5119027"/>
                    <a:gd name="connsiteY2" fmla="*/ 3395322 h 3395322"/>
                    <a:gd name="connsiteX3" fmla="*/ 5119027 w 5119027"/>
                    <a:gd name="connsiteY3" fmla="*/ 1044597 h 3395322"/>
                    <a:gd name="connsiteX4" fmla="*/ 1604655 w 5119027"/>
                    <a:gd name="connsiteY4" fmla="*/ 609979 h 3395322"/>
                    <a:gd name="connsiteX5" fmla="*/ 0 w 5119027"/>
                    <a:gd name="connsiteY5" fmla="*/ 0 h 3395322"/>
                    <a:gd name="connsiteX0" fmla="*/ 0 w 5119027"/>
                    <a:gd name="connsiteY0" fmla="*/ 0 h 3395322"/>
                    <a:gd name="connsiteX1" fmla="*/ 1468970 w 5119027"/>
                    <a:gd name="connsiteY1" fmla="*/ 2946526 h 3395322"/>
                    <a:gd name="connsiteX2" fmla="*/ 5058855 w 5119027"/>
                    <a:gd name="connsiteY2" fmla="*/ 3395322 h 3395322"/>
                    <a:gd name="connsiteX3" fmla="*/ 5119027 w 5119027"/>
                    <a:gd name="connsiteY3" fmla="*/ 1044597 h 3395322"/>
                    <a:gd name="connsiteX4" fmla="*/ 1449927 w 5119027"/>
                    <a:gd name="connsiteY4" fmla="*/ 549309 h 3395322"/>
                    <a:gd name="connsiteX5" fmla="*/ 0 w 5119027"/>
                    <a:gd name="connsiteY5" fmla="*/ 0 h 3395322"/>
                    <a:gd name="connsiteX0" fmla="*/ 0 w 5119027"/>
                    <a:gd name="connsiteY0" fmla="*/ 0 h 3440825"/>
                    <a:gd name="connsiteX1" fmla="*/ 1468970 w 5119027"/>
                    <a:gd name="connsiteY1" fmla="*/ 2946526 h 3440825"/>
                    <a:gd name="connsiteX2" fmla="*/ 5101836 w 5119027"/>
                    <a:gd name="connsiteY2" fmla="*/ 3440825 h 3440825"/>
                    <a:gd name="connsiteX3" fmla="*/ 5119027 w 5119027"/>
                    <a:gd name="connsiteY3" fmla="*/ 1044597 h 3440825"/>
                    <a:gd name="connsiteX4" fmla="*/ 1449927 w 5119027"/>
                    <a:gd name="connsiteY4" fmla="*/ 549309 h 3440825"/>
                    <a:gd name="connsiteX5" fmla="*/ 0 w 5119027"/>
                    <a:gd name="connsiteY5" fmla="*/ 0 h 3440825"/>
                    <a:gd name="connsiteX0" fmla="*/ 0 w 5119027"/>
                    <a:gd name="connsiteY0" fmla="*/ 0 h 3440825"/>
                    <a:gd name="connsiteX1" fmla="*/ 1490460 w 5119027"/>
                    <a:gd name="connsiteY1" fmla="*/ 2938942 h 3440825"/>
                    <a:gd name="connsiteX2" fmla="*/ 5101836 w 5119027"/>
                    <a:gd name="connsiteY2" fmla="*/ 3440825 h 3440825"/>
                    <a:gd name="connsiteX3" fmla="*/ 5119027 w 5119027"/>
                    <a:gd name="connsiteY3" fmla="*/ 1044597 h 3440825"/>
                    <a:gd name="connsiteX4" fmla="*/ 1449927 w 5119027"/>
                    <a:gd name="connsiteY4" fmla="*/ 549309 h 3440825"/>
                    <a:gd name="connsiteX5" fmla="*/ 0 w 5119027"/>
                    <a:gd name="connsiteY5" fmla="*/ 0 h 3440825"/>
                    <a:gd name="connsiteX0" fmla="*/ 0 w 5119027"/>
                    <a:gd name="connsiteY0" fmla="*/ 0 h 3440825"/>
                    <a:gd name="connsiteX1" fmla="*/ 1490460 w 5119027"/>
                    <a:gd name="connsiteY1" fmla="*/ 2938942 h 3440825"/>
                    <a:gd name="connsiteX2" fmla="*/ 5101836 w 5119027"/>
                    <a:gd name="connsiteY2" fmla="*/ 3440825 h 3440825"/>
                    <a:gd name="connsiteX3" fmla="*/ 5119027 w 5119027"/>
                    <a:gd name="connsiteY3" fmla="*/ 1044597 h 3440825"/>
                    <a:gd name="connsiteX4" fmla="*/ 1458524 w 5119027"/>
                    <a:gd name="connsiteY4" fmla="*/ 594812 h 3440825"/>
                    <a:gd name="connsiteX5" fmla="*/ 0 w 5119027"/>
                    <a:gd name="connsiteY5" fmla="*/ 0 h 3440825"/>
                    <a:gd name="connsiteX0" fmla="*/ 0 w 5136219"/>
                    <a:gd name="connsiteY0" fmla="*/ 0 h 3440825"/>
                    <a:gd name="connsiteX1" fmla="*/ 1490460 w 5136219"/>
                    <a:gd name="connsiteY1" fmla="*/ 2938942 h 3440825"/>
                    <a:gd name="connsiteX2" fmla="*/ 5101836 w 5136219"/>
                    <a:gd name="connsiteY2" fmla="*/ 3440825 h 3440825"/>
                    <a:gd name="connsiteX3" fmla="*/ 5136219 w 5136219"/>
                    <a:gd name="connsiteY3" fmla="*/ 1093891 h 3440825"/>
                    <a:gd name="connsiteX4" fmla="*/ 1458524 w 5136219"/>
                    <a:gd name="connsiteY4" fmla="*/ 594812 h 3440825"/>
                    <a:gd name="connsiteX5" fmla="*/ 0 w 5136219"/>
                    <a:gd name="connsiteY5" fmla="*/ 0 h 3440825"/>
                    <a:gd name="connsiteX0" fmla="*/ 0 w 5174901"/>
                    <a:gd name="connsiteY0" fmla="*/ 0 h 3459784"/>
                    <a:gd name="connsiteX1" fmla="*/ 1529142 w 5174901"/>
                    <a:gd name="connsiteY1" fmla="*/ 2957901 h 3459784"/>
                    <a:gd name="connsiteX2" fmla="*/ 5140518 w 5174901"/>
                    <a:gd name="connsiteY2" fmla="*/ 3459784 h 3459784"/>
                    <a:gd name="connsiteX3" fmla="*/ 5174901 w 5174901"/>
                    <a:gd name="connsiteY3" fmla="*/ 1112850 h 3459784"/>
                    <a:gd name="connsiteX4" fmla="*/ 1497206 w 5174901"/>
                    <a:gd name="connsiteY4" fmla="*/ 613771 h 3459784"/>
                    <a:gd name="connsiteX5" fmla="*/ 0 w 5174901"/>
                    <a:gd name="connsiteY5" fmla="*/ 0 h 3459784"/>
                    <a:gd name="connsiteX0" fmla="*/ 0 w 5337934"/>
                    <a:gd name="connsiteY0" fmla="*/ 0 h 3085812"/>
                    <a:gd name="connsiteX1" fmla="*/ 1692175 w 5337934"/>
                    <a:gd name="connsiteY1" fmla="*/ 2583929 h 3085812"/>
                    <a:gd name="connsiteX2" fmla="*/ 5303551 w 5337934"/>
                    <a:gd name="connsiteY2" fmla="*/ 3085812 h 3085812"/>
                    <a:gd name="connsiteX3" fmla="*/ 5337934 w 5337934"/>
                    <a:gd name="connsiteY3" fmla="*/ 738878 h 3085812"/>
                    <a:gd name="connsiteX4" fmla="*/ 1660239 w 5337934"/>
                    <a:gd name="connsiteY4" fmla="*/ 239799 h 3085812"/>
                    <a:gd name="connsiteX5" fmla="*/ 0 w 5337934"/>
                    <a:gd name="connsiteY5" fmla="*/ 0 h 3085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7934" h="3085812">
                      <a:moveTo>
                        <a:pt x="0" y="0"/>
                      </a:moveTo>
                      <a:lnTo>
                        <a:pt x="1692175" y="2583929"/>
                      </a:lnTo>
                      <a:lnTo>
                        <a:pt x="5303551" y="3085812"/>
                      </a:lnTo>
                      <a:lnTo>
                        <a:pt x="5337934" y="738878"/>
                      </a:lnTo>
                      <a:lnTo>
                        <a:pt x="1660239" y="2397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>
                    <a:alpha val="12000"/>
                  </a:srgb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  <a:effectLst>
                  <a:glow rad="266700">
                    <a:schemeClr val="accent3">
                      <a:satMod val="175000"/>
                      <a:alpha val="11000"/>
                    </a:schemeClr>
                  </a:glow>
                </a:effectLst>
                <a:scene3d>
                  <a:camera prst="orthographicFront"/>
                  <a:lightRig rig="threePt" dir="t"/>
                </a:scene3d>
                <a:sp3d extrusionH="38100">
                  <a:bevelT w="120650" h="44450" prst="angle"/>
                  <a:extrusionClr>
                    <a:srgbClr val="00B050"/>
                  </a:extrusionClr>
                  <a:contourClr>
                    <a:schemeClr val="tx1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4" name="Hexagon 53">
            <a:extLst>
              <a:ext uri="{FF2B5EF4-FFF2-40B4-BE49-F238E27FC236}">
                <a16:creationId xmlns:a16="http://schemas.microsoft.com/office/drawing/2014/main" id="{3E56FCF5-F263-4D35-A1F6-B4926FC86C80}"/>
              </a:ext>
            </a:extLst>
          </p:cNvPr>
          <p:cNvSpPr/>
          <p:nvPr/>
        </p:nvSpPr>
        <p:spPr>
          <a:xfrm>
            <a:off x="4193172" y="4421463"/>
            <a:ext cx="1326968" cy="1159438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 w="3175">
            <a:solidFill>
              <a:srgbClr val="DCB393"/>
            </a:solidFill>
          </a:ln>
          <a:effectLst>
            <a:outerShdw blurRad="76200" dist="596900" dir="20700000" sx="70000" sy="70000" kx="-800400" algn="bl" rotWithShape="0">
              <a:schemeClr val="bg1">
                <a:lumMod val="95000"/>
                <a:alpha val="20000"/>
              </a:schemeClr>
            </a:outerShdw>
          </a:effectLst>
          <a:scene3d>
            <a:camera prst="isometricOffAxis2Left"/>
            <a:lightRig rig="threePt" dir="t"/>
          </a:scene3d>
          <a:sp3d extrusionH="50800" contourW="25400" prstMaterial="powder">
            <a:bevelT h="69850" prst="cross"/>
            <a:bevelB h="88900"/>
            <a:extrusionClr>
              <a:schemeClr val="accent2"/>
            </a:extrusionClr>
            <a:contourClr>
              <a:schemeClr val="accent3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ureaJciTfML-Bold" panose="02000803040000020004" pitchFamily="50" charset="0"/>
              <a:ea typeface="+mn-ea"/>
              <a:cs typeface="+mn-cs"/>
            </a:endParaRPr>
          </a:p>
        </p:txBody>
      </p:sp>
      <p:sp>
        <p:nvSpPr>
          <p:cNvPr id="112" name="Hexagon 111">
            <a:extLst>
              <a:ext uri="{FF2B5EF4-FFF2-40B4-BE49-F238E27FC236}">
                <a16:creationId xmlns:a16="http://schemas.microsoft.com/office/drawing/2014/main" id="{A1771CD2-146F-4BB1-AAA5-AFB030D609B0}"/>
              </a:ext>
            </a:extLst>
          </p:cNvPr>
          <p:cNvSpPr/>
          <p:nvPr/>
        </p:nvSpPr>
        <p:spPr>
          <a:xfrm>
            <a:off x="9108766" y="4413732"/>
            <a:ext cx="1326968" cy="1159437"/>
          </a:xfrm>
          <a:prstGeom prst="hexagon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 trans="6000"/>
                      </a14:imgEffect>
                    </a14:imgLayer>
                  </a14:imgProps>
                </a:ext>
              </a:extLst>
            </a:blip>
            <a:srcRect/>
            <a:stretch>
              <a:fillRect l="-5000" t="-7000" r="-9000" b="-5000"/>
            </a:stretch>
          </a:blipFill>
          <a:ln w="3175">
            <a:solidFill>
              <a:srgbClr val="FF0000"/>
            </a:solidFill>
          </a:ln>
          <a:effectLst>
            <a:glow rad="38100">
              <a:schemeClr val="accent2">
                <a:lumMod val="60000"/>
                <a:lumOff val="40000"/>
                <a:alpha val="53000"/>
              </a:schemeClr>
            </a:glow>
            <a:outerShdw blurRad="76200" dist="596900" dir="20700000" sx="70000" sy="70000" kx="-800400" algn="bl" rotWithShape="0">
              <a:srgbClr val="098AFF">
                <a:alpha val="20000"/>
              </a:srgbClr>
            </a:outerShdw>
            <a:softEdge rad="0"/>
          </a:effectLst>
          <a:scene3d>
            <a:camera prst="isometricOffAxis2Left">
              <a:rot lat="1080000" lon="1560000" rev="0"/>
            </a:camera>
            <a:lightRig rig="flood" dir="t">
              <a:rot lat="0" lon="0" rev="0"/>
            </a:lightRig>
          </a:scene3d>
          <a:sp3d extrusionH="38100" contourW="44450" prstMaterial="powder">
            <a:bevelT w="6350" h="19050" prst="cross"/>
            <a:bevelB w="38100" h="190500"/>
            <a:extrusionClr>
              <a:srgbClr val="098AFF"/>
            </a:extrusionClr>
            <a:contourClr>
              <a:srgbClr val="098A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ureaJciTfML-Bold" panose="02000803040000020004" pitchFamily="50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85DBD0-D176-47E6-9EB9-70153E603CCA}"/>
              </a:ext>
            </a:extLst>
          </p:cNvPr>
          <p:cNvGrpSpPr/>
          <p:nvPr/>
        </p:nvGrpSpPr>
        <p:grpSpPr>
          <a:xfrm>
            <a:off x="6650969" y="4421463"/>
            <a:ext cx="1326968" cy="1159438"/>
            <a:chOff x="2619928" y="3279823"/>
            <a:chExt cx="987726" cy="851488"/>
          </a:xfrm>
          <a:effectLst>
            <a:outerShdw blurRad="76200" dist="596900" dir="20700000" sx="70000" sy="70000" kx="-800400" algn="bl" rotWithShape="0">
              <a:schemeClr val="bg1">
                <a:lumMod val="95000"/>
                <a:alpha val="20000"/>
              </a:schemeClr>
            </a:outerShdw>
          </a:effectLst>
        </p:grpSpPr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71355326-05FE-4193-A4B5-5CC14098A601}"/>
                </a:ext>
              </a:extLst>
            </p:cNvPr>
            <p:cNvSpPr/>
            <p:nvPr/>
          </p:nvSpPr>
          <p:spPr>
            <a:xfrm>
              <a:off x="2619928" y="3279823"/>
              <a:ext cx="987726" cy="851488"/>
            </a:xfrm>
            <a:prstGeom prst="hexagon">
              <a:avLst/>
            </a:prstGeom>
            <a:blipFill dpi="0" rotWithShape="1">
              <a:blip r:embed="rId6"/>
              <a:srcRect/>
              <a:stretch>
                <a:fillRect l="-3000" t="-3000" r="-3000" b="-3000"/>
              </a:stretch>
            </a:blipFill>
            <a:ln w="3175">
              <a:solidFill>
                <a:srgbClr val="FF0000"/>
              </a:solidFill>
            </a:ln>
            <a:scene3d>
              <a:camera prst="orthographicFront">
                <a:rot lat="1080000" lon="1560000" rev="0"/>
              </a:camera>
              <a:lightRig rig="threePt" dir="t"/>
            </a:scene3d>
            <a:sp3d extrusionH="50800" contourW="19050" prstMaterial="powder">
              <a:bevelT h="44450" prst="cross"/>
              <a:bevelB h="25400"/>
              <a:extrusionClr>
                <a:schemeClr val="accent2"/>
              </a:extrusionClr>
              <a:contourClr>
                <a:schemeClr val="bg2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aureaJciTfML-Bold" panose="02000803040000020004" pitchFamily="50" charset="0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FB4D2E-EF0A-45C3-9364-4E1BD1BAB2A2}"/>
                </a:ext>
              </a:extLst>
            </p:cNvPr>
            <p:cNvSpPr/>
            <p:nvPr/>
          </p:nvSpPr>
          <p:spPr>
            <a:xfrm>
              <a:off x="2822971" y="3494922"/>
              <a:ext cx="594684" cy="421207"/>
            </a:xfrm>
            <a:custGeom>
              <a:avLst/>
              <a:gdLst>
                <a:gd name="connsiteX0" fmla="*/ 0 w 679010"/>
                <a:gd name="connsiteY0" fmla="*/ 380246 h 443620"/>
                <a:gd name="connsiteX1" fmla="*/ 117695 w 679010"/>
                <a:gd name="connsiteY1" fmla="*/ 0 h 443620"/>
                <a:gd name="connsiteX2" fmla="*/ 679010 w 679010"/>
                <a:gd name="connsiteY2" fmla="*/ 63374 h 443620"/>
                <a:gd name="connsiteX3" fmla="*/ 597529 w 679010"/>
                <a:gd name="connsiteY3" fmla="*/ 443620 h 443620"/>
                <a:gd name="connsiteX4" fmla="*/ 0 w 679010"/>
                <a:gd name="connsiteY4" fmla="*/ 380246 h 443620"/>
                <a:gd name="connsiteX0" fmla="*/ 0 w 662341"/>
                <a:gd name="connsiteY0" fmla="*/ 370721 h 443620"/>
                <a:gd name="connsiteX1" fmla="*/ 101026 w 662341"/>
                <a:gd name="connsiteY1" fmla="*/ 0 h 443620"/>
                <a:gd name="connsiteX2" fmla="*/ 662341 w 662341"/>
                <a:gd name="connsiteY2" fmla="*/ 63374 h 443620"/>
                <a:gd name="connsiteX3" fmla="*/ 580860 w 662341"/>
                <a:gd name="connsiteY3" fmla="*/ 443620 h 443620"/>
                <a:gd name="connsiteX4" fmla="*/ 0 w 662341"/>
                <a:gd name="connsiteY4" fmla="*/ 370721 h 443620"/>
                <a:gd name="connsiteX0" fmla="*/ 0 w 662341"/>
                <a:gd name="connsiteY0" fmla="*/ 370721 h 436476"/>
                <a:gd name="connsiteX1" fmla="*/ 101026 w 662341"/>
                <a:gd name="connsiteY1" fmla="*/ 0 h 436476"/>
                <a:gd name="connsiteX2" fmla="*/ 662341 w 662341"/>
                <a:gd name="connsiteY2" fmla="*/ 63374 h 436476"/>
                <a:gd name="connsiteX3" fmla="*/ 576098 w 662341"/>
                <a:gd name="connsiteY3" fmla="*/ 436476 h 436476"/>
                <a:gd name="connsiteX4" fmla="*/ 0 w 662341"/>
                <a:gd name="connsiteY4" fmla="*/ 370721 h 436476"/>
                <a:gd name="connsiteX0" fmla="*/ 0 w 652816"/>
                <a:gd name="connsiteY0" fmla="*/ 370721 h 436476"/>
                <a:gd name="connsiteX1" fmla="*/ 101026 w 652816"/>
                <a:gd name="connsiteY1" fmla="*/ 0 h 436476"/>
                <a:gd name="connsiteX2" fmla="*/ 652816 w 652816"/>
                <a:gd name="connsiteY2" fmla="*/ 106237 h 436476"/>
                <a:gd name="connsiteX3" fmla="*/ 576098 w 652816"/>
                <a:gd name="connsiteY3" fmla="*/ 436476 h 436476"/>
                <a:gd name="connsiteX4" fmla="*/ 0 w 652816"/>
                <a:gd name="connsiteY4" fmla="*/ 370721 h 436476"/>
                <a:gd name="connsiteX0" fmla="*/ 0 w 652816"/>
                <a:gd name="connsiteY0" fmla="*/ 330240 h 395995"/>
                <a:gd name="connsiteX1" fmla="*/ 91501 w 652816"/>
                <a:gd name="connsiteY1" fmla="*/ 0 h 395995"/>
                <a:gd name="connsiteX2" fmla="*/ 652816 w 652816"/>
                <a:gd name="connsiteY2" fmla="*/ 65756 h 395995"/>
                <a:gd name="connsiteX3" fmla="*/ 576098 w 652816"/>
                <a:gd name="connsiteY3" fmla="*/ 395995 h 395995"/>
                <a:gd name="connsiteX4" fmla="*/ 0 w 652816"/>
                <a:gd name="connsiteY4" fmla="*/ 330240 h 395995"/>
                <a:gd name="connsiteX0" fmla="*/ 0 w 655198"/>
                <a:gd name="connsiteY0" fmla="*/ 330240 h 395995"/>
                <a:gd name="connsiteX1" fmla="*/ 91501 w 655198"/>
                <a:gd name="connsiteY1" fmla="*/ 0 h 395995"/>
                <a:gd name="connsiteX2" fmla="*/ 655198 w 655198"/>
                <a:gd name="connsiteY2" fmla="*/ 53850 h 395995"/>
                <a:gd name="connsiteX3" fmla="*/ 576098 w 655198"/>
                <a:gd name="connsiteY3" fmla="*/ 395995 h 395995"/>
                <a:gd name="connsiteX4" fmla="*/ 0 w 655198"/>
                <a:gd name="connsiteY4" fmla="*/ 330240 h 395995"/>
                <a:gd name="connsiteX0" fmla="*/ 0 w 655198"/>
                <a:gd name="connsiteY0" fmla="*/ 344528 h 410283"/>
                <a:gd name="connsiteX1" fmla="*/ 101026 w 655198"/>
                <a:gd name="connsiteY1" fmla="*/ 0 h 410283"/>
                <a:gd name="connsiteX2" fmla="*/ 655198 w 655198"/>
                <a:gd name="connsiteY2" fmla="*/ 68138 h 410283"/>
                <a:gd name="connsiteX3" fmla="*/ 576098 w 655198"/>
                <a:gd name="connsiteY3" fmla="*/ 410283 h 410283"/>
                <a:gd name="connsiteX4" fmla="*/ 0 w 655198"/>
                <a:gd name="connsiteY4" fmla="*/ 344528 h 410283"/>
                <a:gd name="connsiteX0" fmla="*/ 0 w 655198"/>
                <a:gd name="connsiteY0" fmla="*/ 337384 h 403139"/>
                <a:gd name="connsiteX1" fmla="*/ 96263 w 655198"/>
                <a:gd name="connsiteY1" fmla="*/ 0 h 403139"/>
                <a:gd name="connsiteX2" fmla="*/ 655198 w 655198"/>
                <a:gd name="connsiteY2" fmla="*/ 60994 h 403139"/>
                <a:gd name="connsiteX3" fmla="*/ 576098 w 655198"/>
                <a:gd name="connsiteY3" fmla="*/ 403139 h 403139"/>
                <a:gd name="connsiteX4" fmla="*/ 0 w 655198"/>
                <a:gd name="connsiteY4" fmla="*/ 337384 h 403139"/>
                <a:gd name="connsiteX0" fmla="*/ 0 w 652817"/>
                <a:gd name="connsiteY0" fmla="*/ 337384 h 403139"/>
                <a:gd name="connsiteX1" fmla="*/ 93882 w 652817"/>
                <a:gd name="connsiteY1" fmla="*/ 0 h 403139"/>
                <a:gd name="connsiteX2" fmla="*/ 652817 w 652817"/>
                <a:gd name="connsiteY2" fmla="*/ 60994 h 403139"/>
                <a:gd name="connsiteX3" fmla="*/ 573717 w 652817"/>
                <a:gd name="connsiteY3" fmla="*/ 403139 h 403139"/>
                <a:gd name="connsiteX4" fmla="*/ 0 w 652817"/>
                <a:gd name="connsiteY4" fmla="*/ 337384 h 403139"/>
                <a:gd name="connsiteX0" fmla="*/ 0 w 652817"/>
                <a:gd name="connsiteY0" fmla="*/ 337384 h 403139"/>
                <a:gd name="connsiteX1" fmla="*/ 93882 w 652817"/>
                <a:gd name="connsiteY1" fmla="*/ 0 h 403139"/>
                <a:gd name="connsiteX2" fmla="*/ 652817 w 652817"/>
                <a:gd name="connsiteY2" fmla="*/ 60994 h 403139"/>
                <a:gd name="connsiteX3" fmla="*/ 609297 w 652817"/>
                <a:gd name="connsiteY3" fmla="*/ 403139 h 403139"/>
                <a:gd name="connsiteX4" fmla="*/ 0 w 652817"/>
                <a:gd name="connsiteY4" fmla="*/ 337384 h 403139"/>
                <a:gd name="connsiteX0" fmla="*/ 0 w 613680"/>
                <a:gd name="connsiteY0" fmla="*/ 344500 h 403139"/>
                <a:gd name="connsiteX1" fmla="*/ 54745 w 613680"/>
                <a:gd name="connsiteY1" fmla="*/ 0 h 403139"/>
                <a:gd name="connsiteX2" fmla="*/ 613680 w 613680"/>
                <a:gd name="connsiteY2" fmla="*/ 60994 h 403139"/>
                <a:gd name="connsiteX3" fmla="*/ 570160 w 613680"/>
                <a:gd name="connsiteY3" fmla="*/ 403139 h 403139"/>
                <a:gd name="connsiteX4" fmla="*/ 0 w 613680"/>
                <a:gd name="connsiteY4" fmla="*/ 344500 h 403139"/>
                <a:gd name="connsiteX0" fmla="*/ 0 w 613680"/>
                <a:gd name="connsiteY0" fmla="*/ 294688 h 353327"/>
                <a:gd name="connsiteX1" fmla="*/ 15607 w 613680"/>
                <a:gd name="connsiteY1" fmla="*/ 0 h 353327"/>
                <a:gd name="connsiteX2" fmla="*/ 613680 w 613680"/>
                <a:gd name="connsiteY2" fmla="*/ 11182 h 353327"/>
                <a:gd name="connsiteX3" fmla="*/ 570160 w 613680"/>
                <a:gd name="connsiteY3" fmla="*/ 353327 h 353327"/>
                <a:gd name="connsiteX4" fmla="*/ 0 w 613680"/>
                <a:gd name="connsiteY4" fmla="*/ 294688 h 353327"/>
                <a:gd name="connsiteX0" fmla="*/ 0 w 599448"/>
                <a:gd name="connsiteY0" fmla="*/ 294688 h 353327"/>
                <a:gd name="connsiteX1" fmla="*/ 15607 w 599448"/>
                <a:gd name="connsiteY1" fmla="*/ 0 h 353327"/>
                <a:gd name="connsiteX2" fmla="*/ 599448 w 599448"/>
                <a:gd name="connsiteY2" fmla="*/ 57435 h 353327"/>
                <a:gd name="connsiteX3" fmla="*/ 570160 w 599448"/>
                <a:gd name="connsiteY3" fmla="*/ 353327 h 353327"/>
                <a:gd name="connsiteX4" fmla="*/ 0 w 599448"/>
                <a:gd name="connsiteY4" fmla="*/ 294688 h 353327"/>
                <a:gd name="connsiteX0" fmla="*/ 0 w 599448"/>
                <a:gd name="connsiteY0" fmla="*/ 294688 h 349769"/>
                <a:gd name="connsiteX1" fmla="*/ 15607 w 599448"/>
                <a:gd name="connsiteY1" fmla="*/ 0 h 349769"/>
                <a:gd name="connsiteX2" fmla="*/ 599448 w 599448"/>
                <a:gd name="connsiteY2" fmla="*/ 57435 h 349769"/>
                <a:gd name="connsiteX3" fmla="*/ 591508 w 599448"/>
                <a:gd name="connsiteY3" fmla="*/ 349769 h 349769"/>
                <a:gd name="connsiteX4" fmla="*/ 0 w 599448"/>
                <a:gd name="connsiteY4" fmla="*/ 294688 h 349769"/>
                <a:gd name="connsiteX0" fmla="*/ 0 w 597067"/>
                <a:gd name="connsiteY0" fmla="*/ 294688 h 349769"/>
                <a:gd name="connsiteX1" fmla="*/ 15607 w 597067"/>
                <a:gd name="connsiteY1" fmla="*/ 0 h 349769"/>
                <a:gd name="connsiteX2" fmla="*/ 597067 w 597067"/>
                <a:gd name="connsiteY2" fmla="*/ 33622 h 349769"/>
                <a:gd name="connsiteX3" fmla="*/ 591508 w 597067"/>
                <a:gd name="connsiteY3" fmla="*/ 349769 h 349769"/>
                <a:gd name="connsiteX4" fmla="*/ 0 w 597067"/>
                <a:gd name="connsiteY4" fmla="*/ 294688 h 349769"/>
                <a:gd name="connsiteX0" fmla="*/ 0 w 597067"/>
                <a:gd name="connsiteY0" fmla="*/ 366126 h 421207"/>
                <a:gd name="connsiteX1" fmla="*/ 27513 w 597067"/>
                <a:gd name="connsiteY1" fmla="*/ 0 h 421207"/>
                <a:gd name="connsiteX2" fmla="*/ 597067 w 597067"/>
                <a:gd name="connsiteY2" fmla="*/ 105060 h 421207"/>
                <a:gd name="connsiteX3" fmla="*/ 591508 w 597067"/>
                <a:gd name="connsiteY3" fmla="*/ 421207 h 421207"/>
                <a:gd name="connsiteX4" fmla="*/ 0 w 597067"/>
                <a:gd name="connsiteY4" fmla="*/ 366126 h 421207"/>
                <a:gd name="connsiteX0" fmla="*/ 0 w 597067"/>
                <a:gd name="connsiteY0" fmla="*/ 366126 h 442638"/>
                <a:gd name="connsiteX1" fmla="*/ 27513 w 597067"/>
                <a:gd name="connsiteY1" fmla="*/ 0 h 442638"/>
                <a:gd name="connsiteX2" fmla="*/ 597067 w 597067"/>
                <a:gd name="connsiteY2" fmla="*/ 105060 h 442638"/>
                <a:gd name="connsiteX3" fmla="*/ 572458 w 597067"/>
                <a:gd name="connsiteY3" fmla="*/ 442638 h 442638"/>
                <a:gd name="connsiteX4" fmla="*/ 0 w 597067"/>
                <a:gd name="connsiteY4" fmla="*/ 366126 h 442638"/>
                <a:gd name="connsiteX0" fmla="*/ 0 w 597067"/>
                <a:gd name="connsiteY0" fmla="*/ 366126 h 440257"/>
                <a:gd name="connsiteX1" fmla="*/ 27513 w 597067"/>
                <a:gd name="connsiteY1" fmla="*/ 0 h 440257"/>
                <a:gd name="connsiteX2" fmla="*/ 597067 w 597067"/>
                <a:gd name="connsiteY2" fmla="*/ 105060 h 440257"/>
                <a:gd name="connsiteX3" fmla="*/ 551027 w 597067"/>
                <a:gd name="connsiteY3" fmla="*/ 440257 h 440257"/>
                <a:gd name="connsiteX4" fmla="*/ 0 w 597067"/>
                <a:gd name="connsiteY4" fmla="*/ 366126 h 440257"/>
                <a:gd name="connsiteX0" fmla="*/ 0 w 582779"/>
                <a:gd name="connsiteY0" fmla="*/ 363744 h 440257"/>
                <a:gd name="connsiteX1" fmla="*/ 13225 w 582779"/>
                <a:gd name="connsiteY1" fmla="*/ 0 h 440257"/>
                <a:gd name="connsiteX2" fmla="*/ 582779 w 582779"/>
                <a:gd name="connsiteY2" fmla="*/ 105060 h 440257"/>
                <a:gd name="connsiteX3" fmla="*/ 536739 w 582779"/>
                <a:gd name="connsiteY3" fmla="*/ 440257 h 440257"/>
                <a:gd name="connsiteX4" fmla="*/ 0 w 582779"/>
                <a:gd name="connsiteY4" fmla="*/ 363744 h 440257"/>
                <a:gd name="connsiteX0" fmla="*/ 0 w 582779"/>
                <a:gd name="connsiteY0" fmla="*/ 344694 h 421207"/>
                <a:gd name="connsiteX1" fmla="*/ 25131 w 582779"/>
                <a:gd name="connsiteY1" fmla="*/ 0 h 421207"/>
                <a:gd name="connsiteX2" fmla="*/ 582779 w 582779"/>
                <a:gd name="connsiteY2" fmla="*/ 86010 h 421207"/>
                <a:gd name="connsiteX3" fmla="*/ 536739 w 582779"/>
                <a:gd name="connsiteY3" fmla="*/ 421207 h 421207"/>
                <a:gd name="connsiteX4" fmla="*/ 0 w 582779"/>
                <a:gd name="connsiteY4" fmla="*/ 344694 h 421207"/>
                <a:gd name="connsiteX0" fmla="*/ 0 w 597066"/>
                <a:gd name="connsiteY0" fmla="*/ 342313 h 421207"/>
                <a:gd name="connsiteX1" fmla="*/ 39418 w 597066"/>
                <a:gd name="connsiteY1" fmla="*/ 0 h 421207"/>
                <a:gd name="connsiteX2" fmla="*/ 597066 w 597066"/>
                <a:gd name="connsiteY2" fmla="*/ 86010 h 421207"/>
                <a:gd name="connsiteX3" fmla="*/ 551026 w 597066"/>
                <a:gd name="connsiteY3" fmla="*/ 421207 h 421207"/>
                <a:gd name="connsiteX4" fmla="*/ 0 w 597066"/>
                <a:gd name="connsiteY4" fmla="*/ 342313 h 421207"/>
                <a:gd name="connsiteX0" fmla="*/ 0 w 594684"/>
                <a:gd name="connsiteY0" fmla="*/ 342313 h 421207"/>
                <a:gd name="connsiteX1" fmla="*/ 39418 w 594684"/>
                <a:gd name="connsiteY1" fmla="*/ 0 h 421207"/>
                <a:gd name="connsiteX2" fmla="*/ 594684 w 594684"/>
                <a:gd name="connsiteY2" fmla="*/ 69341 h 421207"/>
                <a:gd name="connsiteX3" fmla="*/ 551026 w 594684"/>
                <a:gd name="connsiteY3" fmla="*/ 421207 h 421207"/>
                <a:gd name="connsiteX4" fmla="*/ 0 w 594684"/>
                <a:gd name="connsiteY4" fmla="*/ 342313 h 421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684" h="421207">
                  <a:moveTo>
                    <a:pt x="0" y="342313"/>
                  </a:moveTo>
                  <a:lnTo>
                    <a:pt x="39418" y="0"/>
                  </a:lnTo>
                  <a:lnTo>
                    <a:pt x="594684" y="69341"/>
                  </a:lnTo>
                  <a:lnTo>
                    <a:pt x="551026" y="421207"/>
                  </a:lnTo>
                  <a:lnTo>
                    <a:pt x="0" y="34231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12000"/>
              </a:schemeClr>
            </a:solidFill>
            <a:ln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9" name="Hexagon 68">
            <a:extLst>
              <a:ext uri="{FF2B5EF4-FFF2-40B4-BE49-F238E27FC236}">
                <a16:creationId xmlns:a16="http://schemas.microsoft.com/office/drawing/2014/main" id="{51BE0CCA-6AF1-42C3-8B6B-18CF35AE3589}"/>
              </a:ext>
            </a:extLst>
          </p:cNvPr>
          <p:cNvSpPr/>
          <p:nvPr/>
        </p:nvSpPr>
        <p:spPr>
          <a:xfrm>
            <a:off x="1700054" y="4391342"/>
            <a:ext cx="1361507" cy="1189616"/>
          </a:xfrm>
          <a:prstGeom prst="hexagon">
            <a:avLst/>
          </a:prstGeom>
          <a:blipFill dpi="0" rotWithShape="1">
            <a:blip r:embed="rId9"/>
            <a:srcRect/>
            <a:stretch>
              <a:fillRect l="5000" t="3000" r="1000" b="3000"/>
            </a:stretch>
          </a:blipFill>
          <a:ln w="3175">
            <a:solidFill>
              <a:srgbClr val="DCB393"/>
            </a:solidFill>
          </a:ln>
          <a:effectLst>
            <a:outerShdw blurRad="76200" dist="596900" dir="20700000" sx="70000" sy="70000" kx="-800400" algn="bl" rotWithShape="0">
              <a:schemeClr val="accent3">
                <a:lumMod val="60000"/>
                <a:lumOff val="40000"/>
                <a:alpha val="20000"/>
              </a:schemeClr>
            </a:outerShdw>
          </a:effectLst>
          <a:scene3d>
            <a:camera prst="isometricOffAxis2Left"/>
            <a:lightRig rig="threePt" dir="t"/>
          </a:scene3d>
          <a:sp3d extrusionH="50800" contourW="25400" prstMaterial="powder">
            <a:bevelT h="69850" prst="cross"/>
            <a:bevelB h="88900"/>
            <a:extrusionClr>
              <a:schemeClr val="accent2"/>
            </a:extrusionClr>
            <a:contourClr>
              <a:schemeClr val="accent3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ureaJciTfML-Bold" panose="02000803040000020004" pitchFamily="50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5F2EF-350C-4133-B373-F1DE7F222B63}"/>
              </a:ext>
            </a:extLst>
          </p:cNvPr>
          <p:cNvSpPr txBox="1"/>
          <p:nvPr/>
        </p:nvSpPr>
        <p:spPr>
          <a:xfrm>
            <a:off x="1915391" y="5582467"/>
            <a:ext cx="93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EBA6401-8D98-4C94-B17A-6974A261F636}"/>
              </a:ext>
            </a:extLst>
          </p:cNvPr>
          <p:cNvSpPr txBox="1"/>
          <p:nvPr/>
        </p:nvSpPr>
        <p:spPr>
          <a:xfrm>
            <a:off x="6607987" y="5658897"/>
            <a:ext cx="140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B81F270-F213-4B80-886D-908D2D0E117A}"/>
              </a:ext>
            </a:extLst>
          </p:cNvPr>
          <p:cNvSpPr txBox="1"/>
          <p:nvPr/>
        </p:nvSpPr>
        <p:spPr>
          <a:xfrm>
            <a:off x="4409514" y="5658897"/>
            <a:ext cx="89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D9C4BA-04FB-4A28-8C41-853174A23B6C}"/>
              </a:ext>
            </a:extLst>
          </p:cNvPr>
          <p:cNvSpPr txBox="1"/>
          <p:nvPr/>
        </p:nvSpPr>
        <p:spPr>
          <a:xfrm>
            <a:off x="8744981" y="5641916"/>
            <a:ext cx="205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 &amp; Notification</a:t>
            </a:r>
          </a:p>
        </p:txBody>
      </p:sp>
    </p:spTree>
    <p:extLst>
      <p:ext uri="{BB962C8B-B14F-4D97-AF65-F5344CB8AC3E}">
        <p14:creationId xmlns:p14="http://schemas.microsoft.com/office/powerpoint/2010/main" val="8078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D27D5E3-6362-4736-A870-815371744867}"/>
              </a:ext>
            </a:extLst>
          </p:cNvPr>
          <p:cNvSpPr/>
          <p:nvPr/>
        </p:nvSpPr>
        <p:spPr>
          <a:xfrm>
            <a:off x="624418" y="1116701"/>
            <a:ext cx="10955285" cy="49792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7749C-CFFF-41DF-A9DA-D01CF126E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 Cameras – Pixels On-Target Detection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F1AFF-274D-4014-8E6D-9ECB7655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5"/>
          <a:stretch/>
        </p:blipFill>
        <p:spPr>
          <a:xfrm>
            <a:off x="5993337" y="3847439"/>
            <a:ext cx="5386384" cy="1928755"/>
          </a:xfrm>
          <a:prstGeom prst="rect">
            <a:avLst/>
          </a:prstGeom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17FBA41-E1FF-40C4-8E34-8CDD7257EA96}"/>
              </a:ext>
            </a:extLst>
          </p:cNvPr>
          <p:cNvGrpSpPr/>
          <p:nvPr/>
        </p:nvGrpSpPr>
        <p:grpSpPr>
          <a:xfrm>
            <a:off x="10045664" y="3033919"/>
            <a:ext cx="1324391" cy="852601"/>
            <a:chOff x="4383520" y="1465532"/>
            <a:chExt cx="2247957" cy="1447164"/>
          </a:xfrm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grpSpPr>
        <p:pic>
          <p:nvPicPr>
            <p:cNvPr id="15" name="Picture 14" descr="A picture containing black&#10;&#10;Description automatically generated">
              <a:extLst>
                <a:ext uri="{FF2B5EF4-FFF2-40B4-BE49-F238E27FC236}">
                  <a16:creationId xmlns:a16="http://schemas.microsoft.com/office/drawing/2014/main" id="{A72FDB61-18FE-42BE-918D-827254166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155" y="2510445"/>
              <a:ext cx="421210" cy="402251"/>
            </a:xfrm>
            <a:prstGeom prst="rect">
              <a:avLst/>
            </a:prstGeom>
          </p:spPr>
        </p:pic>
        <p:pic>
          <p:nvPicPr>
            <p:cNvPr id="16" name="Picture 15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4F5D46B2-4158-460E-B7A9-FCCD08F19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2078"/>
                      </a14:imgEffect>
                      <a14:imgEffect>
                        <a14:saturation sat="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" t="13328" r="6677" b="6662"/>
            <a:stretch/>
          </p:blipFill>
          <p:spPr>
            <a:xfrm>
              <a:off x="4383520" y="1788210"/>
              <a:ext cx="899287" cy="724980"/>
            </a:xfrm>
            <a:prstGeom prst="rect">
              <a:avLst/>
            </a:prstGeom>
          </p:spPr>
        </p:pic>
        <p:pic>
          <p:nvPicPr>
            <p:cNvPr id="17" name="Picture 16" descr="A camera lens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9B1BBF66-5FF1-43EB-A0F0-882AF9410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03" t="15961" r="19990" b="12558"/>
            <a:stretch/>
          </p:blipFill>
          <p:spPr>
            <a:xfrm>
              <a:off x="6066707" y="1977563"/>
              <a:ext cx="564770" cy="47092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C3CBDE-7247-4861-92AA-D4FCBADE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846" y="1465532"/>
              <a:ext cx="723865" cy="138557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462822-5707-40D9-BF4A-7E20206B3810}"/>
              </a:ext>
            </a:extLst>
          </p:cNvPr>
          <p:cNvGrpSpPr/>
          <p:nvPr/>
        </p:nvGrpSpPr>
        <p:grpSpPr>
          <a:xfrm>
            <a:off x="370581" y="1673007"/>
            <a:ext cx="5139775" cy="2794324"/>
            <a:chOff x="364980" y="2204637"/>
            <a:chExt cx="5139775" cy="27943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4E5139-ACD3-4A69-A9CD-3BF0AB0D152D}"/>
                </a:ext>
              </a:extLst>
            </p:cNvPr>
            <p:cNvGrpSpPr/>
            <p:nvPr/>
          </p:nvGrpSpPr>
          <p:grpSpPr>
            <a:xfrm>
              <a:off x="364980" y="2325624"/>
              <a:ext cx="4525689" cy="2535809"/>
              <a:chOff x="823361" y="2769983"/>
              <a:chExt cx="4525689" cy="253580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E6742FD-62AE-4721-A322-A49B66E31FD0}"/>
                  </a:ext>
                </a:extLst>
              </p:cNvPr>
              <p:cNvSpPr/>
              <p:nvPr/>
            </p:nvSpPr>
            <p:spPr>
              <a:xfrm>
                <a:off x="829804" y="2769983"/>
                <a:ext cx="4519246" cy="2486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101600" dir="13500000" algn="br" rotWithShape="0">
                  <a:prstClr val="black">
                    <a:alpha val="43000"/>
                  </a:prstClr>
                </a:outerShdw>
              </a:effectLst>
              <a:scene3d>
                <a:camera prst="orthographicFront">
                  <a:rot lat="597694" lon="19495385" rev="2154717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0FF7B2E-78B9-4CF6-9F9E-5AAEBE658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3361" y="2769983"/>
                <a:ext cx="4508105" cy="2535809"/>
              </a:xfrm>
              <a:prstGeom prst="rect">
                <a:avLst/>
              </a:prstGeom>
              <a:effectLst>
                <a:outerShdw blurRad="139700" dist="406400" dir="5400000" sx="91000" sy="91000" rotWithShape="0">
                  <a:prstClr val="black">
                    <a:alpha val="34000"/>
                  </a:prstClr>
                </a:outerShdw>
              </a:effectLst>
              <a:scene3d>
                <a:camera prst="orthographicFront">
                  <a:rot lat="597694" lon="19495385" rev="21547171"/>
                </a:camera>
                <a:lightRig rig="threePt" dir="t"/>
              </a:scene3d>
            </p:spPr>
          </p:pic>
        </p:grpSp>
        <p:pic>
          <p:nvPicPr>
            <p:cNvPr id="25" name="Picture 24" descr="A picture containing black&#10;&#10;Description automatically generated">
              <a:extLst>
                <a:ext uri="{FF2B5EF4-FFF2-40B4-BE49-F238E27FC236}">
                  <a16:creationId xmlns:a16="http://schemas.microsoft.com/office/drawing/2014/main" id="{3E8D2025-9739-48F4-AC66-7367E96A8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993" y="2501681"/>
              <a:ext cx="294762" cy="281495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086EE9-69F2-4F29-B74E-BFC6650D6A3F}"/>
                </a:ext>
              </a:extLst>
            </p:cNvPr>
            <p:cNvSpPr/>
            <p:nvPr/>
          </p:nvSpPr>
          <p:spPr>
            <a:xfrm>
              <a:off x="809914" y="2204637"/>
              <a:ext cx="4540683" cy="520456"/>
            </a:xfrm>
            <a:custGeom>
              <a:avLst/>
              <a:gdLst>
                <a:gd name="connsiteX0" fmla="*/ 4572000 w 4572000"/>
                <a:gd name="connsiteY0" fmla="*/ 552262 h 552262"/>
                <a:gd name="connsiteX1" fmla="*/ 3730028 w 4572000"/>
                <a:gd name="connsiteY1" fmla="*/ 0 h 552262"/>
                <a:gd name="connsiteX2" fmla="*/ 0 w 4572000"/>
                <a:gd name="connsiteY2" fmla="*/ 371192 h 552262"/>
                <a:gd name="connsiteX3" fmla="*/ 4572000 w 4572000"/>
                <a:gd name="connsiteY3" fmla="*/ 552262 h 552262"/>
                <a:gd name="connsiteX0" fmla="*/ 4572000 w 4572000"/>
                <a:gd name="connsiteY0" fmla="*/ 552262 h 552262"/>
                <a:gd name="connsiteX1" fmla="*/ 3690760 w 4572000"/>
                <a:gd name="connsiteY1" fmla="*/ 0 h 552262"/>
                <a:gd name="connsiteX2" fmla="*/ 0 w 4572000"/>
                <a:gd name="connsiteY2" fmla="*/ 371192 h 552262"/>
                <a:gd name="connsiteX3" fmla="*/ 4572000 w 4572000"/>
                <a:gd name="connsiteY3" fmla="*/ 552262 h 552262"/>
                <a:gd name="connsiteX0" fmla="*/ 4521512 w 4521512"/>
                <a:gd name="connsiteY0" fmla="*/ 552262 h 552262"/>
                <a:gd name="connsiteX1" fmla="*/ 3640272 w 4521512"/>
                <a:gd name="connsiteY1" fmla="*/ 0 h 552262"/>
                <a:gd name="connsiteX2" fmla="*/ 0 w 4521512"/>
                <a:gd name="connsiteY2" fmla="*/ 371192 h 552262"/>
                <a:gd name="connsiteX3" fmla="*/ 4521512 w 4521512"/>
                <a:gd name="connsiteY3" fmla="*/ 552262 h 552262"/>
                <a:gd name="connsiteX0" fmla="*/ 4543951 w 4543951"/>
                <a:gd name="connsiteY0" fmla="*/ 552262 h 552262"/>
                <a:gd name="connsiteX1" fmla="*/ 3662711 w 4543951"/>
                <a:gd name="connsiteY1" fmla="*/ 0 h 552262"/>
                <a:gd name="connsiteX2" fmla="*/ 0 w 4543951"/>
                <a:gd name="connsiteY2" fmla="*/ 388021 h 552262"/>
                <a:gd name="connsiteX3" fmla="*/ 4543951 w 4543951"/>
                <a:gd name="connsiteY3" fmla="*/ 552262 h 552262"/>
                <a:gd name="connsiteX0" fmla="*/ 4532731 w 4532731"/>
                <a:gd name="connsiteY0" fmla="*/ 552262 h 552262"/>
                <a:gd name="connsiteX1" fmla="*/ 3651491 w 4532731"/>
                <a:gd name="connsiteY1" fmla="*/ 0 h 552262"/>
                <a:gd name="connsiteX2" fmla="*/ 0 w 4532731"/>
                <a:gd name="connsiteY2" fmla="*/ 382411 h 552262"/>
                <a:gd name="connsiteX3" fmla="*/ 4532731 w 4532731"/>
                <a:gd name="connsiteY3" fmla="*/ 552262 h 552262"/>
                <a:gd name="connsiteX0" fmla="*/ 4532731 w 4532731"/>
                <a:gd name="connsiteY0" fmla="*/ 520456 h 520456"/>
                <a:gd name="connsiteX1" fmla="*/ 3627637 w 4532731"/>
                <a:gd name="connsiteY1" fmla="*/ 0 h 520456"/>
                <a:gd name="connsiteX2" fmla="*/ 0 w 4532731"/>
                <a:gd name="connsiteY2" fmla="*/ 350605 h 520456"/>
                <a:gd name="connsiteX3" fmla="*/ 4532731 w 4532731"/>
                <a:gd name="connsiteY3" fmla="*/ 520456 h 520456"/>
                <a:gd name="connsiteX0" fmla="*/ 4532731 w 4532731"/>
                <a:gd name="connsiteY0" fmla="*/ 520456 h 520456"/>
                <a:gd name="connsiteX1" fmla="*/ 3627637 w 4532731"/>
                <a:gd name="connsiteY1" fmla="*/ 0 h 520456"/>
                <a:gd name="connsiteX2" fmla="*/ 0 w 4532731"/>
                <a:gd name="connsiteY2" fmla="*/ 370483 h 520456"/>
                <a:gd name="connsiteX3" fmla="*/ 4532731 w 4532731"/>
                <a:gd name="connsiteY3" fmla="*/ 520456 h 520456"/>
                <a:gd name="connsiteX0" fmla="*/ 4540683 w 4540683"/>
                <a:gd name="connsiteY0" fmla="*/ 520456 h 520456"/>
                <a:gd name="connsiteX1" fmla="*/ 3635589 w 4540683"/>
                <a:gd name="connsiteY1" fmla="*/ 0 h 520456"/>
                <a:gd name="connsiteX2" fmla="*/ 0 w 4540683"/>
                <a:gd name="connsiteY2" fmla="*/ 366507 h 520456"/>
                <a:gd name="connsiteX3" fmla="*/ 4540683 w 4540683"/>
                <a:gd name="connsiteY3" fmla="*/ 520456 h 52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0683" h="520456">
                  <a:moveTo>
                    <a:pt x="4540683" y="520456"/>
                  </a:moveTo>
                  <a:lnTo>
                    <a:pt x="3635589" y="0"/>
                  </a:lnTo>
                  <a:lnTo>
                    <a:pt x="0" y="366507"/>
                  </a:lnTo>
                  <a:lnTo>
                    <a:pt x="4540683" y="520456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6FF1982-2580-456C-80F0-D2741FA10A96}"/>
                </a:ext>
              </a:extLst>
            </p:cNvPr>
            <p:cNvSpPr/>
            <p:nvPr/>
          </p:nvSpPr>
          <p:spPr>
            <a:xfrm>
              <a:off x="799422" y="2569470"/>
              <a:ext cx="4562855" cy="2429491"/>
            </a:xfrm>
            <a:custGeom>
              <a:avLst/>
              <a:gdLst>
                <a:gd name="connsiteX0" fmla="*/ 4622489 w 4622489"/>
                <a:gd name="connsiteY0" fmla="*/ 168295 h 2490759"/>
                <a:gd name="connsiteX1" fmla="*/ 33659 w 4622489"/>
                <a:gd name="connsiteY1" fmla="*/ 0 h 2490759"/>
                <a:gd name="connsiteX2" fmla="*/ 0 w 4622489"/>
                <a:gd name="connsiteY2" fmla="*/ 2490759 h 2490759"/>
                <a:gd name="connsiteX3" fmla="*/ 4622489 w 4622489"/>
                <a:gd name="connsiteY3" fmla="*/ 168295 h 2490759"/>
                <a:gd name="connsiteX0" fmla="*/ 4622489 w 4622489"/>
                <a:gd name="connsiteY0" fmla="*/ 162685 h 2485149"/>
                <a:gd name="connsiteX1" fmla="*/ 22440 w 4622489"/>
                <a:gd name="connsiteY1" fmla="*/ 0 h 2485149"/>
                <a:gd name="connsiteX2" fmla="*/ 0 w 4622489"/>
                <a:gd name="connsiteY2" fmla="*/ 2485149 h 2485149"/>
                <a:gd name="connsiteX3" fmla="*/ 4622489 w 4622489"/>
                <a:gd name="connsiteY3" fmla="*/ 162685 h 2485149"/>
                <a:gd name="connsiteX0" fmla="*/ 4610562 w 4610562"/>
                <a:gd name="connsiteY0" fmla="*/ 166661 h 2485149"/>
                <a:gd name="connsiteX1" fmla="*/ 22440 w 4610562"/>
                <a:gd name="connsiteY1" fmla="*/ 0 h 2485149"/>
                <a:gd name="connsiteX2" fmla="*/ 0 w 4610562"/>
                <a:gd name="connsiteY2" fmla="*/ 2485149 h 2485149"/>
                <a:gd name="connsiteX3" fmla="*/ 4610562 w 4610562"/>
                <a:gd name="connsiteY3" fmla="*/ 166661 h 2485149"/>
                <a:gd name="connsiteX0" fmla="*/ 4610562 w 4610562"/>
                <a:gd name="connsiteY0" fmla="*/ 158710 h 2477198"/>
                <a:gd name="connsiteX1" fmla="*/ 54245 w 4610562"/>
                <a:gd name="connsiteY1" fmla="*/ 0 h 2477198"/>
                <a:gd name="connsiteX2" fmla="*/ 0 w 4610562"/>
                <a:gd name="connsiteY2" fmla="*/ 2477198 h 2477198"/>
                <a:gd name="connsiteX3" fmla="*/ 4610562 w 4610562"/>
                <a:gd name="connsiteY3" fmla="*/ 158710 h 2477198"/>
                <a:gd name="connsiteX0" fmla="*/ 4562855 w 4562855"/>
                <a:gd name="connsiteY0" fmla="*/ 158710 h 2429491"/>
                <a:gd name="connsiteX1" fmla="*/ 6538 w 4562855"/>
                <a:gd name="connsiteY1" fmla="*/ 0 h 2429491"/>
                <a:gd name="connsiteX2" fmla="*/ 0 w 4562855"/>
                <a:gd name="connsiteY2" fmla="*/ 2429491 h 2429491"/>
                <a:gd name="connsiteX3" fmla="*/ 4562855 w 4562855"/>
                <a:gd name="connsiteY3" fmla="*/ 158710 h 2429491"/>
                <a:gd name="connsiteX0" fmla="*/ 4562855 w 4562855"/>
                <a:gd name="connsiteY0" fmla="*/ 158710 h 2429491"/>
                <a:gd name="connsiteX1" fmla="*/ 6538 w 4562855"/>
                <a:gd name="connsiteY1" fmla="*/ 0 h 2429491"/>
                <a:gd name="connsiteX2" fmla="*/ 0 w 4562855"/>
                <a:gd name="connsiteY2" fmla="*/ 2429491 h 2429491"/>
                <a:gd name="connsiteX3" fmla="*/ 4562855 w 4562855"/>
                <a:gd name="connsiteY3" fmla="*/ 158710 h 242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855" h="2429491">
                  <a:moveTo>
                    <a:pt x="4562855" y="158710"/>
                  </a:moveTo>
                  <a:lnTo>
                    <a:pt x="6538" y="0"/>
                  </a:lnTo>
                  <a:cubicBezTo>
                    <a:pt x="4359" y="809830"/>
                    <a:pt x="2179" y="1619661"/>
                    <a:pt x="0" y="2429491"/>
                  </a:cubicBezTo>
                  <a:lnTo>
                    <a:pt x="4562855" y="158710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3C60DE-C1C0-42F1-8934-9DFEF5AC8C6B}"/>
                </a:ext>
              </a:extLst>
            </p:cNvPr>
            <p:cNvSpPr/>
            <p:nvPr/>
          </p:nvSpPr>
          <p:spPr>
            <a:xfrm>
              <a:off x="806678" y="2733773"/>
              <a:ext cx="4538994" cy="2260741"/>
            </a:xfrm>
            <a:custGeom>
              <a:avLst/>
              <a:gdLst>
                <a:gd name="connsiteX0" fmla="*/ 4588829 w 4588829"/>
                <a:gd name="connsiteY0" fmla="*/ 0 h 2283195"/>
                <a:gd name="connsiteX1" fmla="*/ 0 w 4588829"/>
                <a:gd name="connsiteY1" fmla="*/ 2283195 h 2283195"/>
                <a:gd name="connsiteX2" fmla="*/ 3680039 w 4588829"/>
                <a:gd name="connsiteY2" fmla="*/ 1896118 h 2283195"/>
                <a:gd name="connsiteX3" fmla="*/ 4588829 w 4588829"/>
                <a:gd name="connsiteY3" fmla="*/ 0 h 2283195"/>
                <a:gd name="connsiteX0" fmla="*/ 4584853 w 4584853"/>
                <a:gd name="connsiteY0" fmla="*/ 0 h 2299098"/>
                <a:gd name="connsiteX1" fmla="*/ 0 w 4584853"/>
                <a:gd name="connsiteY1" fmla="*/ 2299098 h 2299098"/>
                <a:gd name="connsiteX2" fmla="*/ 3680039 w 4584853"/>
                <a:gd name="connsiteY2" fmla="*/ 1912021 h 2299098"/>
                <a:gd name="connsiteX3" fmla="*/ 4584853 w 4584853"/>
                <a:gd name="connsiteY3" fmla="*/ 0 h 2299098"/>
                <a:gd name="connsiteX0" fmla="*/ 4557024 w 4557024"/>
                <a:gd name="connsiteY0" fmla="*/ 0 h 2263317"/>
                <a:gd name="connsiteX1" fmla="*/ 0 w 4557024"/>
                <a:gd name="connsiteY1" fmla="*/ 2263317 h 2263317"/>
                <a:gd name="connsiteX2" fmla="*/ 3652210 w 4557024"/>
                <a:gd name="connsiteY2" fmla="*/ 1912021 h 2263317"/>
                <a:gd name="connsiteX3" fmla="*/ 4557024 w 4557024"/>
                <a:gd name="connsiteY3" fmla="*/ 0 h 2263317"/>
                <a:gd name="connsiteX0" fmla="*/ 4557024 w 4557024"/>
                <a:gd name="connsiteY0" fmla="*/ 0 h 2263317"/>
                <a:gd name="connsiteX1" fmla="*/ 0 w 4557024"/>
                <a:gd name="connsiteY1" fmla="*/ 2263317 h 2263317"/>
                <a:gd name="connsiteX2" fmla="*/ 3608478 w 4557024"/>
                <a:gd name="connsiteY2" fmla="*/ 1880216 h 2263317"/>
                <a:gd name="connsiteX3" fmla="*/ 4557024 w 4557024"/>
                <a:gd name="connsiteY3" fmla="*/ 0 h 2263317"/>
                <a:gd name="connsiteX0" fmla="*/ 4546721 w 4546721"/>
                <a:gd name="connsiteY0" fmla="*/ 0 h 2265893"/>
                <a:gd name="connsiteX1" fmla="*/ 0 w 4546721"/>
                <a:gd name="connsiteY1" fmla="*/ 2265893 h 2265893"/>
                <a:gd name="connsiteX2" fmla="*/ 3598175 w 4546721"/>
                <a:gd name="connsiteY2" fmla="*/ 1880216 h 2265893"/>
                <a:gd name="connsiteX3" fmla="*/ 4546721 w 4546721"/>
                <a:gd name="connsiteY3" fmla="*/ 0 h 2265893"/>
                <a:gd name="connsiteX0" fmla="*/ 4538994 w 4538994"/>
                <a:gd name="connsiteY0" fmla="*/ 0 h 2260741"/>
                <a:gd name="connsiteX1" fmla="*/ 0 w 4538994"/>
                <a:gd name="connsiteY1" fmla="*/ 2260741 h 2260741"/>
                <a:gd name="connsiteX2" fmla="*/ 3590448 w 4538994"/>
                <a:gd name="connsiteY2" fmla="*/ 1880216 h 2260741"/>
                <a:gd name="connsiteX3" fmla="*/ 4538994 w 4538994"/>
                <a:gd name="connsiteY3" fmla="*/ 0 h 226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8994" h="2260741">
                  <a:moveTo>
                    <a:pt x="4538994" y="0"/>
                  </a:moveTo>
                  <a:lnTo>
                    <a:pt x="0" y="2260741"/>
                  </a:lnTo>
                  <a:lnTo>
                    <a:pt x="3590448" y="1880216"/>
                  </a:lnTo>
                  <a:lnTo>
                    <a:pt x="4538994" y="0"/>
                  </a:lnTo>
                  <a:close/>
                </a:path>
              </a:pathLst>
            </a:custGeom>
            <a:solidFill>
              <a:srgbClr val="92D050">
                <a:alpha val="14000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72D6F80-FAA0-42EF-B2DB-FE56D576AAE7}"/>
              </a:ext>
            </a:extLst>
          </p:cNvPr>
          <p:cNvSpPr txBox="1"/>
          <p:nvPr/>
        </p:nvSpPr>
        <p:spPr>
          <a:xfrm>
            <a:off x="693892" y="1147663"/>
            <a:ext cx="3535327" cy="646331"/>
          </a:xfrm>
          <a:prstGeom prst="rect">
            <a:avLst/>
          </a:prstGeom>
          <a:effectLst>
            <a:outerShdw blurRad="139700" dist="406400" dir="5400000" sx="91000" sy="91000" rotWithShape="0">
              <a:prstClr val="black">
                <a:alpha val="34000"/>
              </a:prstClr>
            </a:outerShdw>
          </a:effectLst>
          <a:scene3d>
            <a:camera prst="orthographicFront">
              <a:rot lat="597694" lon="19495385" rev="21547171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Based on 2-MP Image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Minimum Height of 108 Pixels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537AF4-6F9F-45CA-B775-E470423A10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62" t="73780"/>
          <a:stretch/>
        </p:blipFill>
        <p:spPr>
          <a:xfrm>
            <a:off x="3002828" y="4173445"/>
            <a:ext cx="2942376" cy="1187729"/>
          </a:xfrm>
          <a:prstGeom prst="rect">
            <a:avLst/>
          </a:prstGeom>
          <a:effectLst>
            <a:outerShdw blurRad="139700" dist="292100" dir="5400000" sx="86000" sy="86000" rotWithShape="0">
              <a:srgbClr val="DCB393">
                <a:alpha val="34000"/>
              </a:srgbClr>
            </a:outerShdw>
          </a:effectLst>
          <a:scene3d>
            <a:camera prst="orthographicFront">
              <a:rot lat="597694" lon="19495385" rev="21547171"/>
            </a:camera>
            <a:lightRig rig="threePt" dir="t"/>
          </a:scene3d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DA78659-3F21-4AE9-9BC6-4633378EDA9B}"/>
              </a:ext>
            </a:extLst>
          </p:cNvPr>
          <p:cNvSpPr/>
          <p:nvPr/>
        </p:nvSpPr>
        <p:spPr>
          <a:xfrm>
            <a:off x="3095141" y="3463239"/>
            <a:ext cx="2593322" cy="2007655"/>
          </a:xfrm>
          <a:custGeom>
            <a:avLst/>
            <a:gdLst>
              <a:gd name="connsiteX0" fmla="*/ 4463359 w 4481465"/>
              <a:gd name="connsiteY0" fmla="*/ 2037029 h 2037029"/>
              <a:gd name="connsiteX1" fmla="*/ 4481465 w 4481465"/>
              <a:gd name="connsiteY1" fmla="*/ 841972 h 2037029"/>
              <a:gd name="connsiteX2" fmla="*/ 1321806 w 4481465"/>
              <a:gd name="connsiteY2" fmla="*/ 0 h 2037029"/>
              <a:gd name="connsiteX3" fmla="*/ 18107 w 4481465"/>
              <a:gd name="connsiteY3" fmla="*/ 117695 h 2037029"/>
              <a:gd name="connsiteX4" fmla="*/ 0 w 4481465"/>
              <a:gd name="connsiteY4" fmla="*/ 543208 h 2037029"/>
              <a:gd name="connsiteX5" fmla="*/ 1511929 w 4481465"/>
              <a:gd name="connsiteY5" fmla="*/ 2018923 h 2037029"/>
              <a:gd name="connsiteX6" fmla="*/ 4463359 w 4481465"/>
              <a:gd name="connsiteY6" fmla="*/ 2037029 h 2037029"/>
              <a:gd name="connsiteX0" fmla="*/ 4505738 w 4523844"/>
              <a:gd name="connsiteY0" fmla="*/ 2211089 h 2211089"/>
              <a:gd name="connsiteX1" fmla="*/ 4523844 w 4523844"/>
              <a:gd name="connsiteY1" fmla="*/ 1016032 h 2211089"/>
              <a:gd name="connsiteX2" fmla="*/ 1364185 w 4523844"/>
              <a:gd name="connsiteY2" fmla="*/ 174060 h 2211089"/>
              <a:gd name="connsiteX3" fmla="*/ 0 w 4523844"/>
              <a:gd name="connsiteY3" fmla="*/ 0 h 2211089"/>
              <a:gd name="connsiteX4" fmla="*/ 42379 w 4523844"/>
              <a:gd name="connsiteY4" fmla="*/ 717268 h 2211089"/>
              <a:gd name="connsiteX5" fmla="*/ 1554308 w 4523844"/>
              <a:gd name="connsiteY5" fmla="*/ 2192983 h 2211089"/>
              <a:gd name="connsiteX6" fmla="*/ 4505738 w 4523844"/>
              <a:gd name="connsiteY6" fmla="*/ 2211089 h 2211089"/>
              <a:gd name="connsiteX0" fmla="*/ 4505738 w 4523844"/>
              <a:gd name="connsiteY0" fmla="*/ 2286087 h 2286087"/>
              <a:gd name="connsiteX1" fmla="*/ 4523844 w 4523844"/>
              <a:gd name="connsiteY1" fmla="*/ 1091030 h 2286087"/>
              <a:gd name="connsiteX2" fmla="*/ 1357069 w 4523844"/>
              <a:gd name="connsiteY2" fmla="*/ 0 h 2286087"/>
              <a:gd name="connsiteX3" fmla="*/ 0 w 4523844"/>
              <a:gd name="connsiteY3" fmla="*/ 74998 h 2286087"/>
              <a:gd name="connsiteX4" fmla="*/ 42379 w 4523844"/>
              <a:gd name="connsiteY4" fmla="*/ 792266 h 2286087"/>
              <a:gd name="connsiteX5" fmla="*/ 1554308 w 4523844"/>
              <a:gd name="connsiteY5" fmla="*/ 2267981 h 2286087"/>
              <a:gd name="connsiteX6" fmla="*/ 4505738 w 4523844"/>
              <a:gd name="connsiteY6" fmla="*/ 2286087 h 2286087"/>
              <a:gd name="connsiteX0" fmla="*/ 4505738 w 4523844"/>
              <a:gd name="connsiteY0" fmla="*/ 2286087 h 2286087"/>
              <a:gd name="connsiteX1" fmla="*/ 4523844 w 4523844"/>
              <a:gd name="connsiteY1" fmla="*/ 1091030 h 2286087"/>
              <a:gd name="connsiteX2" fmla="*/ 1357069 w 4523844"/>
              <a:gd name="connsiteY2" fmla="*/ 0 h 2286087"/>
              <a:gd name="connsiteX3" fmla="*/ 0 w 4523844"/>
              <a:gd name="connsiteY3" fmla="*/ 74998 h 2286087"/>
              <a:gd name="connsiteX4" fmla="*/ 3241 w 4523844"/>
              <a:gd name="connsiteY4" fmla="*/ 792266 h 2286087"/>
              <a:gd name="connsiteX5" fmla="*/ 1554308 w 4523844"/>
              <a:gd name="connsiteY5" fmla="*/ 2267981 h 2286087"/>
              <a:gd name="connsiteX6" fmla="*/ 4505738 w 4523844"/>
              <a:gd name="connsiteY6" fmla="*/ 2286087 h 2286087"/>
              <a:gd name="connsiteX0" fmla="*/ 4505738 w 4505738"/>
              <a:gd name="connsiteY0" fmla="*/ 2286087 h 2286087"/>
              <a:gd name="connsiteX1" fmla="*/ 3569049 w 4505738"/>
              <a:gd name="connsiteY1" fmla="*/ 1061652 h 2286087"/>
              <a:gd name="connsiteX2" fmla="*/ 1357069 w 4505738"/>
              <a:gd name="connsiteY2" fmla="*/ 0 h 2286087"/>
              <a:gd name="connsiteX3" fmla="*/ 0 w 4505738"/>
              <a:gd name="connsiteY3" fmla="*/ 74998 h 2286087"/>
              <a:gd name="connsiteX4" fmla="*/ 3241 w 4505738"/>
              <a:gd name="connsiteY4" fmla="*/ 792266 h 2286087"/>
              <a:gd name="connsiteX5" fmla="*/ 1554308 w 4505738"/>
              <a:gd name="connsiteY5" fmla="*/ 2267981 h 2286087"/>
              <a:gd name="connsiteX6" fmla="*/ 4505738 w 4505738"/>
              <a:gd name="connsiteY6" fmla="*/ 2286087 h 2286087"/>
              <a:gd name="connsiteX0" fmla="*/ 3561960 w 3569049"/>
              <a:gd name="connsiteY0" fmla="*/ 2223658 h 2267981"/>
              <a:gd name="connsiteX1" fmla="*/ 3569049 w 3569049"/>
              <a:gd name="connsiteY1" fmla="*/ 1061652 h 2267981"/>
              <a:gd name="connsiteX2" fmla="*/ 1357069 w 3569049"/>
              <a:gd name="connsiteY2" fmla="*/ 0 h 2267981"/>
              <a:gd name="connsiteX3" fmla="*/ 0 w 3569049"/>
              <a:gd name="connsiteY3" fmla="*/ 74998 h 2267981"/>
              <a:gd name="connsiteX4" fmla="*/ 3241 w 3569049"/>
              <a:gd name="connsiteY4" fmla="*/ 792266 h 2267981"/>
              <a:gd name="connsiteX5" fmla="*/ 1554308 w 3569049"/>
              <a:gd name="connsiteY5" fmla="*/ 2267981 h 2267981"/>
              <a:gd name="connsiteX6" fmla="*/ 3561960 w 3569049"/>
              <a:gd name="connsiteY6" fmla="*/ 2223658 h 2267981"/>
              <a:gd name="connsiteX0" fmla="*/ 3561960 w 3569049"/>
              <a:gd name="connsiteY0" fmla="*/ 2223658 h 2477301"/>
              <a:gd name="connsiteX1" fmla="*/ 3569049 w 3569049"/>
              <a:gd name="connsiteY1" fmla="*/ 1061652 h 2477301"/>
              <a:gd name="connsiteX2" fmla="*/ 1357069 w 3569049"/>
              <a:gd name="connsiteY2" fmla="*/ 0 h 2477301"/>
              <a:gd name="connsiteX3" fmla="*/ 0 w 3569049"/>
              <a:gd name="connsiteY3" fmla="*/ 74998 h 2477301"/>
              <a:gd name="connsiteX4" fmla="*/ 3241 w 3569049"/>
              <a:gd name="connsiteY4" fmla="*/ 792266 h 2477301"/>
              <a:gd name="connsiteX5" fmla="*/ 1139339 w 3569049"/>
              <a:gd name="connsiteY5" fmla="*/ 2477301 h 2477301"/>
              <a:gd name="connsiteX6" fmla="*/ 3561960 w 3569049"/>
              <a:gd name="connsiteY6" fmla="*/ 2223658 h 2477301"/>
              <a:gd name="connsiteX0" fmla="*/ 3561960 w 3569049"/>
              <a:gd name="connsiteY0" fmla="*/ 2223658 h 2223658"/>
              <a:gd name="connsiteX1" fmla="*/ 3569049 w 3569049"/>
              <a:gd name="connsiteY1" fmla="*/ 1061652 h 2223658"/>
              <a:gd name="connsiteX2" fmla="*/ 1357069 w 3569049"/>
              <a:gd name="connsiteY2" fmla="*/ 0 h 2223658"/>
              <a:gd name="connsiteX3" fmla="*/ 0 w 3569049"/>
              <a:gd name="connsiteY3" fmla="*/ 74998 h 2223658"/>
              <a:gd name="connsiteX4" fmla="*/ 3241 w 3569049"/>
              <a:gd name="connsiteY4" fmla="*/ 792266 h 2223658"/>
              <a:gd name="connsiteX5" fmla="*/ 396389 w 3569049"/>
              <a:gd name="connsiteY5" fmla="*/ 2156172 h 2223658"/>
              <a:gd name="connsiteX6" fmla="*/ 3561960 w 3569049"/>
              <a:gd name="connsiteY6" fmla="*/ 2223658 h 2223658"/>
              <a:gd name="connsiteX0" fmla="*/ 2797239 w 3569049"/>
              <a:gd name="connsiteY0" fmla="*/ 1905251 h 2156172"/>
              <a:gd name="connsiteX1" fmla="*/ 3569049 w 3569049"/>
              <a:gd name="connsiteY1" fmla="*/ 1061652 h 2156172"/>
              <a:gd name="connsiteX2" fmla="*/ 1357069 w 3569049"/>
              <a:gd name="connsiteY2" fmla="*/ 0 h 2156172"/>
              <a:gd name="connsiteX3" fmla="*/ 0 w 3569049"/>
              <a:gd name="connsiteY3" fmla="*/ 74998 h 2156172"/>
              <a:gd name="connsiteX4" fmla="*/ 3241 w 3569049"/>
              <a:gd name="connsiteY4" fmla="*/ 792266 h 2156172"/>
              <a:gd name="connsiteX5" fmla="*/ 396389 w 3569049"/>
              <a:gd name="connsiteY5" fmla="*/ 2156172 h 2156172"/>
              <a:gd name="connsiteX6" fmla="*/ 2797239 w 3569049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5966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3241 w 2823378"/>
              <a:gd name="connsiteY4" fmla="*/ 792266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3241 w 2823378"/>
              <a:gd name="connsiteY4" fmla="*/ 792266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6153 w 2823378"/>
              <a:gd name="connsiteY4" fmla="*/ 978641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236209 w 2823378"/>
              <a:gd name="connsiteY4" fmla="*/ 952432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797239 w 2823378"/>
              <a:gd name="connsiteY0" fmla="*/ 1905251 h 2156172"/>
              <a:gd name="connsiteX1" fmla="*/ 2823378 w 2823378"/>
              <a:gd name="connsiteY1" fmla="*/ 743245 h 2156172"/>
              <a:gd name="connsiteX2" fmla="*/ 1357069 w 2823378"/>
              <a:gd name="connsiteY2" fmla="*/ 0 h 2156172"/>
              <a:gd name="connsiteX3" fmla="*/ 0 w 2823378"/>
              <a:gd name="connsiteY3" fmla="*/ 74998 h 2156172"/>
              <a:gd name="connsiteX4" fmla="*/ 236209 w 2823378"/>
              <a:gd name="connsiteY4" fmla="*/ 952432 h 2156172"/>
              <a:gd name="connsiteX5" fmla="*/ 396389 w 2823378"/>
              <a:gd name="connsiteY5" fmla="*/ 2156172 h 2156172"/>
              <a:gd name="connsiteX6" fmla="*/ 2797239 w 2823378"/>
              <a:gd name="connsiteY6" fmla="*/ 1905251 h 2156172"/>
              <a:gd name="connsiteX0" fmla="*/ 2567183 w 2593322"/>
              <a:gd name="connsiteY0" fmla="*/ 1905251 h 2156172"/>
              <a:gd name="connsiteX1" fmla="*/ 2593322 w 2593322"/>
              <a:gd name="connsiteY1" fmla="*/ 743245 h 2156172"/>
              <a:gd name="connsiteX2" fmla="*/ 1127013 w 2593322"/>
              <a:gd name="connsiteY2" fmla="*/ 0 h 2156172"/>
              <a:gd name="connsiteX3" fmla="*/ 0 w 2593322"/>
              <a:gd name="connsiteY3" fmla="*/ 281757 h 2156172"/>
              <a:gd name="connsiteX4" fmla="*/ 6153 w 2593322"/>
              <a:gd name="connsiteY4" fmla="*/ 952432 h 2156172"/>
              <a:gd name="connsiteX5" fmla="*/ 166333 w 2593322"/>
              <a:gd name="connsiteY5" fmla="*/ 2156172 h 2156172"/>
              <a:gd name="connsiteX6" fmla="*/ 2567183 w 2593322"/>
              <a:gd name="connsiteY6" fmla="*/ 1905251 h 2156172"/>
              <a:gd name="connsiteX0" fmla="*/ 2567183 w 2593322"/>
              <a:gd name="connsiteY0" fmla="*/ 1756734 h 2007655"/>
              <a:gd name="connsiteX1" fmla="*/ 2593322 w 2593322"/>
              <a:gd name="connsiteY1" fmla="*/ 594728 h 2007655"/>
              <a:gd name="connsiteX2" fmla="*/ 1380366 w 2593322"/>
              <a:gd name="connsiteY2" fmla="*/ 0 h 2007655"/>
              <a:gd name="connsiteX3" fmla="*/ 0 w 2593322"/>
              <a:gd name="connsiteY3" fmla="*/ 133240 h 2007655"/>
              <a:gd name="connsiteX4" fmla="*/ 6153 w 2593322"/>
              <a:gd name="connsiteY4" fmla="*/ 803915 h 2007655"/>
              <a:gd name="connsiteX5" fmla="*/ 166333 w 2593322"/>
              <a:gd name="connsiteY5" fmla="*/ 2007655 h 2007655"/>
              <a:gd name="connsiteX6" fmla="*/ 2567183 w 2593322"/>
              <a:gd name="connsiteY6" fmla="*/ 1756734 h 2007655"/>
              <a:gd name="connsiteX0" fmla="*/ 2567183 w 2593322"/>
              <a:gd name="connsiteY0" fmla="*/ 1756734 h 2007655"/>
              <a:gd name="connsiteX1" fmla="*/ 2593322 w 2593322"/>
              <a:gd name="connsiteY1" fmla="*/ 594728 h 2007655"/>
              <a:gd name="connsiteX2" fmla="*/ 1380366 w 2593322"/>
              <a:gd name="connsiteY2" fmla="*/ 0 h 2007655"/>
              <a:gd name="connsiteX3" fmla="*/ 0 w 2593322"/>
              <a:gd name="connsiteY3" fmla="*/ 107032 h 2007655"/>
              <a:gd name="connsiteX4" fmla="*/ 6153 w 2593322"/>
              <a:gd name="connsiteY4" fmla="*/ 803915 h 2007655"/>
              <a:gd name="connsiteX5" fmla="*/ 166333 w 2593322"/>
              <a:gd name="connsiteY5" fmla="*/ 2007655 h 2007655"/>
              <a:gd name="connsiteX6" fmla="*/ 2567183 w 2593322"/>
              <a:gd name="connsiteY6" fmla="*/ 1756734 h 200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3322" h="2007655">
                <a:moveTo>
                  <a:pt x="2567183" y="1756734"/>
                </a:moveTo>
                <a:lnTo>
                  <a:pt x="2593322" y="594728"/>
                </a:lnTo>
                <a:lnTo>
                  <a:pt x="1380366" y="0"/>
                </a:lnTo>
                <a:lnTo>
                  <a:pt x="0" y="107032"/>
                </a:lnTo>
                <a:lnTo>
                  <a:pt x="6153" y="803915"/>
                </a:lnTo>
                <a:lnTo>
                  <a:pt x="166333" y="2007655"/>
                </a:lnTo>
                <a:lnTo>
                  <a:pt x="2567183" y="1756734"/>
                </a:lnTo>
                <a:close/>
              </a:path>
            </a:pathLst>
          </a:custGeom>
          <a:solidFill>
            <a:schemeClr val="accent4">
              <a:lumMod val="75000"/>
              <a:alpha val="8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2DAABCF-061C-4B38-B27B-7AE6DE397EBB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095141" y="3570271"/>
            <a:ext cx="183574" cy="7498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F3D2F-F54E-45EC-A0EB-55266DF91AB9}"/>
              </a:ext>
            </a:extLst>
          </p:cNvPr>
          <p:cNvCxnSpPr>
            <a:stCxn id="13" idx="1"/>
          </p:cNvCxnSpPr>
          <p:nvPr/>
        </p:nvCxnSpPr>
        <p:spPr>
          <a:xfrm flipH="1">
            <a:off x="4407318" y="1673007"/>
            <a:ext cx="43786" cy="241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4C78DE-926D-4E55-9EE9-4419B40A413E}"/>
              </a:ext>
            </a:extLst>
          </p:cNvPr>
          <p:cNvSpPr txBox="1"/>
          <p:nvPr/>
        </p:nvSpPr>
        <p:spPr>
          <a:xfrm>
            <a:off x="5952413" y="1095279"/>
            <a:ext cx="560922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30 Edge Objects Detected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Multi-Sensor supports a total of 120 Objects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4x Cameras - 30 Objects Per Camera FOV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Detection for the Minimum Pixels-on-Target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MegaPixel Chart Showing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Pixels-on-Target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requires approx. 10% of the total image view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requires approx. 15% of the total image view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Vehicles and Color Passed as Metadata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4FD169-0FAF-44F1-A21A-9F528D1A64A6}"/>
              </a:ext>
            </a:extLst>
          </p:cNvPr>
          <p:cNvSpPr/>
          <p:nvPr/>
        </p:nvSpPr>
        <p:spPr>
          <a:xfrm>
            <a:off x="4896270" y="4627187"/>
            <a:ext cx="968590" cy="103979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A9061B-9855-4C56-B051-4F74EDAA1445}"/>
              </a:ext>
            </a:extLst>
          </p:cNvPr>
          <p:cNvCxnSpPr>
            <a:cxnSpLocks/>
          </p:cNvCxnSpPr>
          <p:nvPr/>
        </p:nvCxnSpPr>
        <p:spPr>
          <a:xfrm>
            <a:off x="5249344" y="4670796"/>
            <a:ext cx="131221" cy="64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B5C72EE-09E0-44B0-BE76-B690079F6874}"/>
              </a:ext>
            </a:extLst>
          </p:cNvPr>
          <p:cNvCxnSpPr>
            <a:cxnSpLocks/>
          </p:cNvCxnSpPr>
          <p:nvPr/>
        </p:nvCxnSpPr>
        <p:spPr>
          <a:xfrm>
            <a:off x="5238723" y="5135812"/>
            <a:ext cx="130135" cy="482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CB2E24-8CDE-4254-9E70-352D0B8B83F3}"/>
              </a:ext>
            </a:extLst>
          </p:cNvPr>
          <p:cNvCxnSpPr>
            <a:cxnSpLocks/>
          </p:cNvCxnSpPr>
          <p:nvPr/>
        </p:nvCxnSpPr>
        <p:spPr>
          <a:xfrm>
            <a:off x="5310681" y="4692171"/>
            <a:ext cx="0" cy="4754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9F22BEC-47D5-4A01-8529-991E99D428E5}"/>
              </a:ext>
            </a:extLst>
          </p:cNvPr>
          <p:cNvSpPr txBox="1"/>
          <p:nvPr/>
        </p:nvSpPr>
        <p:spPr>
          <a:xfrm>
            <a:off x="5246495" y="5332439"/>
            <a:ext cx="455253" cy="24622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 108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0F0B356-5656-429F-AE24-802702063418}"/>
              </a:ext>
            </a:extLst>
          </p:cNvPr>
          <p:cNvSpPr/>
          <p:nvPr/>
        </p:nvSpPr>
        <p:spPr>
          <a:xfrm>
            <a:off x="3376618" y="4731722"/>
            <a:ext cx="1211754" cy="104191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54934AC-5851-4E87-A2D7-3479DA0E2065}"/>
              </a:ext>
            </a:extLst>
          </p:cNvPr>
          <p:cNvCxnSpPr>
            <a:cxnSpLocks/>
          </p:cNvCxnSpPr>
          <p:nvPr/>
        </p:nvCxnSpPr>
        <p:spPr>
          <a:xfrm>
            <a:off x="3983286" y="4882138"/>
            <a:ext cx="131221" cy="642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6032C97-7C10-4C5F-85A7-FF047FFD846F}"/>
              </a:ext>
            </a:extLst>
          </p:cNvPr>
          <p:cNvCxnSpPr>
            <a:cxnSpLocks/>
          </p:cNvCxnSpPr>
          <p:nvPr/>
        </p:nvCxnSpPr>
        <p:spPr>
          <a:xfrm>
            <a:off x="4047997" y="4912032"/>
            <a:ext cx="0" cy="4754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A5F84D0-DC5A-45FF-82D7-27965A36820A}"/>
              </a:ext>
            </a:extLst>
          </p:cNvPr>
          <p:cNvSpPr txBox="1"/>
          <p:nvPr/>
        </p:nvSpPr>
        <p:spPr>
          <a:xfrm>
            <a:off x="3965235" y="5459996"/>
            <a:ext cx="455253" cy="24622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 108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Pixels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C56920A-037B-4D30-BC96-FD7DFA144F94}"/>
              </a:ext>
            </a:extLst>
          </p:cNvPr>
          <p:cNvCxnSpPr>
            <a:cxnSpLocks/>
          </p:cNvCxnSpPr>
          <p:nvPr/>
        </p:nvCxnSpPr>
        <p:spPr>
          <a:xfrm>
            <a:off x="3973271" y="5354856"/>
            <a:ext cx="130135" cy="482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3381794-5284-4831-AE30-5C02129A5B0D}"/>
              </a:ext>
            </a:extLst>
          </p:cNvPr>
          <p:cNvSpPr/>
          <p:nvPr/>
        </p:nvSpPr>
        <p:spPr>
          <a:xfrm>
            <a:off x="6096000" y="5206349"/>
            <a:ext cx="3733694" cy="195951"/>
          </a:xfrm>
          <a:prstGeom prst="rect">
            <a:avLst/>
          </a:prstGeom>
          <a:noFill/>
          <a:ln w="222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DBBF55-7DFC-4CB6-B77E-6FB63ADF32C1}"/>
              </a:ext>
            </a:extLst>
          </p:cNvPr>
          <p:cNvSpPr txBox="1"/>
          <p:nvPr/>
        </p:nvSpPr>
        <p:spPr>
          <a:xfrm>
            <a:off x="6024159" y="5786468"/>
            <a:ext cx="5386384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MegaPixel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images require more pixels for height, as AI classification models rescale prior to processing the video.</a:t>
            </a:r>
          </a:p>
        </p:txBody>
      </p:sp>
    </p:spTree>
    <p:extLst>
      <p:ext uri="{BB962C8B-B14F-4D97-AF65-F5344CB8AC3E}">
        <p14:creationId xmlns:p14="http://schemas.microsoft.com/office/powerpoint/2010/main" val="24091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42406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224677"/>
              </p:ext>
            </p:extLst>
          </p:nvPr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8" y="1217434"/>
            <a:ext cx="9936257" cy="4893591"/>
          </a:xfrm>
        </p:spPr>
        <p:txBody>
          <a:bodyPr>
            <a:normAutofit/>
          </a:bodyPr>
          <a:lstStyle/>
          <a:p>
            <a:r>
              <a:rPr lang="en-US" dirty="0"/>
              <a:t>Fixed PTZ preset administration for custom users to create presets for analog cameras (</a:t>
            </a:r>
            <a:r>
              <a:rPr lang="en-US" dirty="0">
                <a:solidFill>
                  <a:schemeClr val="tx2"/>
                </a:solidFill>
              </a:rPr>
              <a:t>AESW-4357</a:t>
            </a:r>
            <a:r>
              <a:rPr lang="en-US" dirty="0"/>
              <a:t>)</a:t>
            </a:r>
          </a:p>
          <a:p>
            <a:r>
              <a:rPr lang="en-US" dirty="0"/>
              <a:t>Fixed monitoring RAID background tasks, like consistency checks and background initialization</a:t>
            </a:r>
            <a:br>
              <a:rPr lang="en-US" dirty="0"/>
            </a:br>
            <a:r>
              <a:rPr lang="en-US" dirty="0"/>
              <a:t>22.12 shows volume as “</a:t>
            </a:r>
            <a:r>
              <a:rPr lang="en-US" dirty="0" err="1"/>
              <a:t>Optl</a:t>
            </a:r>
            <a:r>
              <a:rPr lang="en-US" dirty="0"/>
              <a:t>” but </a:t>
            </a:r>
            <a:r>
              <a:rPr lang="en-US" dirty="0" err="1"/>
              <a:t>storcli</a:t>
            </a:r>
            <a:r>
              <a:rPr lang="en-US" dirty="0"/>
              <a:t> shows “Background Initialization (X%)”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AESW-4387</a:t>
            </a:r>
            <a:r>
              <a:rPr lang="en-US" dirty="0"/>
              <a:t>) </a:t>
            </a:r>
          </a:p>
          <a:p>
            <a:r>
              <a:rPr lang="en-US" dirty="0"/>
              <a:t>Fixed reporting incorrect RAM, was displaying MB instead of GB (</a:t>
            </a:r>
            <a:r>
              <a:rPr lang="en-US" dirty="0">
                <a:solidFill>
                  <a:schemeClr val="tx2"/>
                </a:solidFill>
              </a:rPr>
              <a:t>AESW-2498</a:t>
            </a:r>
            <a:r>
              <a:rPr lang="en-US" dirty="0"/>
              <a:t>)</a:t>
            </a:r>
          </a:p>
          <a:p>
            <a:r>
              <a:rPr lang="en-US" dirty="0" err="1"/>
              <a:t>actipi</a:t>
            </a:r>
            <a:r>
              <a:rPr lang="en-US" dirty="0"/>
              <a:t> – Reduce metadata channel reconnects for cameras with S3L chips, this caused cameras to stop recording after a while (</a:t>
            </a:r>
            <a:r>
              <a:rPr lang="en-US" dirty="0">
                <a:solidFill>
                  <a:schemeClr val="tx2"/>
                </a:solidFill>
              </a:rPr>
              <a:t>AESW-4327</a:t>
            </a:r>
            <a:r>
              <a:rPr lang="en-US" dirty="0"/>
              <a:t>)</a:t>
            </a:r>
          </a:p>
          <a:p>
            <a:r>
              <a:rPr lang="en-US" dirty="0" err="1"/>
              <a:t>illustramultipi</a:t>
            </a:r>
            <a:r>
              <a:rPr lang="en-US" dirty="0"/>
              <a:t> – Fixed ability to enable motion zones per sensor, accommodated changed to camera firmware (</a:t>
            </a:r>
            <a:r>
              <a:rPr lang="en-US" dirty="0">
                <a:solidFill>
                  <a:schemeClr val="tx2"/>
                </a:solidFill>
              </a:rPr>
              <a:t>AESW-4456</a:t>
            </a:r>
            <a:r>
              <a:rPr lang="en-US" dirty="0"/>
              <a:t>)</a:t>
            </a:r>
          </a:p>
          <a:p>
            <a:r>
              <a:rPr lang="en-US" dirty="0" err="1"/>
              <a:t>illustramultipi</a:t>
            </a:r>
            <a:r>
              <a:rPr lang="en-US" dirty="0"/>
              <a:t> – Fixed direct input/output triggers, fixed output numbering that was preventing trigger status from updating (</a:t>
            </a:r>
            <a:r>
              <a:rPr lang="en-US" dirty="0">
                <a:solidFill>
                  <a:schemeClr val="tx2"/>
                </a:solidFill>
              </a:rPr>
              <a:t>AESW-3474</a:t>
            </a:r>
            <a:r>
              <a:rPr lang="en-US" dirty="0"/>
              <a:t>)</a:t>
            </a:r>
          </a:p>
          <a:p>
            <a:r>
              <a:rPr lang="en-US" dirty="0" err="1"/>
              <a:t>onvifnvcpi</a:t>
            </a:r>
            <a:r>
              <a:rPr lang="en-US" dirty="0"/>
              <a:t> – Fixed motion issues with </a:t>
            </a:r>
            <a:r>
              <a:rPr lang="en-US" dirty="0" err="1"/>
              <a:t>AVCostar-Contera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AESW-4464</a:t>
            </a:r>
            <a:r>
              <a:rPr lang="en-US" dirty="0"/>
              <a:t>)</a:t>
            </a:r>
          </a:p>
          <a:p>
            <a:r>
              <a:rPr lang="en-US" dirty="0" err="1"/>
              <a:t>onvifnvcpi</a:t>
            </a:r>
            <a:r>
              <a:rPr lang="en-US" dirty="0"/>
              <a:t> – Increased maximum SOAP read size to accommodate Clinton encoders, see Enhancements (</a:t>
            </a:r>
            <a:r>
              <a:rPr lang="en-US" dirty="0">
                <a:solidFill>
                  <a:schemeClr val="tx2"/>
                </a:solidFill>
              </a:rPr>
              <a:t>AESW-3474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42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err="1"/>
              <a:t>exacqVision</a:t>
            </a:r>
            <a:r>
              <a:rPr lang="en-GB" dirty="0"/>
              <a:t>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57300"/>
            <a:ext cx="10734747" cy="4681487"/>
          </a:xfrm>
        </p:spPr>
        <p:txBody>
          <a:bodyPr/>
          <a:lstStyle/>
          <a:p>
            <a:r>
              <a:rPr lang="en-US" dirty="0"/>
              <a:t>Modified all emissions from </a:t>
            </a:r>
            <a:r>
              <a:rPr lang="en-US" dirty="0" err="1"/>
              <a:t>eventpi</a:t>
            </a:r>
            <a:r>
              <a:rPr lang="en-US" dirty="0"/>
              <a:t> and </a:t>
            </a:r>
            <a:r>
              <a:rPr lang="en-US" dirty="0" err="1"/>
              <a:t>notifypi</a:t>
            </a:r>
            <a:r>
              <a:rPr lang="en-US" dirty="0"/>
              <a:t> to use separated IDs rather than compressed IDs, fixed in part, this is an enhancement to affect problems with searching the event database with very large amounts of records (</a:t>
            </a:r>
            <a:r>
              <a:rPr lang="en-US" dirty="0">
                <a:solidFill>
                  <a:schemeClr val="tx2"/>
                </a:solidFill>
              </a:rPr>
              <a:t>AESW-3333</a:t>
            </a:r>
            <a:r>
              <a:rPr lang="en-US" dirty="0"/>
              <a:t>)</a:t>
            </a:r>
          </a:p>
          <a:p>
            <a:r>
              <a:rPr lang="en-US" dirty="0"/>
              <a:t>Added camera detection of several </a:t>
            </a:r>
            <a:r>
              <a:rPr lang="en-US" dirty="0" err="1"/>
              <a:t>Illustra</a:t>
            </a:r>
            <a:r>
              <a:rPr lang="en-US" dirty="0"/>
              <a:t> Standard cameras to be discovered as Illustra3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chemeClr val="tx2"/>
                </a:solidFill>
              </a:rPr>
              <a:t>AESW-1668</a:t>
            </a:r>
            <a:r>
              <a:rPr lang="en-US" dirty="0"/>
              <a:t>)</a:t>
            </a:r>
          </a:p>
          <a:p>
            <a:r>
              <a:rPr lang="en-US" dirty="0" err="1"/>
              <a:t>axispi</a:t>
            </a:r>
            <a:r>
              <a:rPr lang="en-US" dirty="0"/>
              <a:t> – Added support for color metadata (</a:t>
            </a:r>
            <a:r>
              <a:rPr lang="en-US" dirty="0">
                <a:solidFill>
                  <a:schemeClr val="tx2"/>
                </a:solidFill>
              </a:rPr>
              <a:t>AESW-1725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Only vehicle color is currently provided by Axis</a:t>
            </a:r>
          </a:p>
          <a:p>
            <a:r>
              <a:rPr lang="en-US" dirty="0"/>
              <a:t>illustra3, </a:t>
            </a:r>
            <a:r>
              <a:rPr lang="en-US" dirty="0" err="1"/>
              <a:t>illustramultipi</a:t>
            </a:r>
            <a:r>
              <a:rPr lang="en-US" dirty="0"/>
              <a:t> – Added support for “final color” (</a:t>
            </a:r>
            <a:r>
              <a:rPr lang="en-US" dirty="0">
                <a:solidFill>
                  <a:schemeClr val="tx2"/>
                </a:solidFill>
              </a:rPr>
              <a:t>AESW-2850</a:t>
            </a:r>
            <a:r>
              <a:rPr lang="en-US" dirty="0"/>
              <a:t>, </a:t>
            </a:r>
            <a:r>
              <a:rPr lang="en-US" dirty="0">
                <a:solidFill>
                  <a:schemeClr val="tx2"/>
                </a:solidFill>
              </a:rPr>
              <a:t>AESW-2844</a:t>
            </a:r>
            <a:r>
              <a:rPr lang="en-US" dirty="0"/>
              <a:t>)</a:t>
            </a:r>
          </a:p>
          <a:p>
            <a:r>
              <a:rPr lang="en-US" dirty="0" err="1"/>
              <a:t>samsungpi</a:t>
            </a:r>
            <a:r>
              <a:rPr lang="en-US" dirty="0"/>
              <a:t> – Added support for Area Zoom (</a:t>
            </a:r>
            <a:r>
              <a:rPr lang="en-US" dirty="0">
                <a:solidFill>
                  <a:schemeClr val="tx2"/>
                </a:solidFill>
              </a:rPr>
              <a:t>AESW-4003</a:t>
            </a:r>
            <a:r>
              <a:rPr lang="en-US" dirty="0"/>
              <a:t>)</a:t>
            </a:r>
          </a:p>
          <a:p>
            <a:r>
              <a:rPr lang="en-US" dirty="0" err="1"/>
              <a:t>onvifnvcpi</a:t>
            </a:r>
            <a:r>
              <a:rPr lang="en-US" dirty="0"/>
              <a:t> – Added support for </a:t>
            </a:r>
            <a:r>
              <a:rPr lang="en-US" dirty="0" err="1"/>
              <a:t>Advidia</a:t>
            </a:r>
            <a:r>
              <a:rPr lang="en-US" dirty="0"/>
              <a:t> cameras (</a:t>
            </a:r>
            <a:r>
              <a:rPr lang="en-US" dirty="0">
                <a:solidFill>
                  <a:schemeClr val="tx2"/>
                </a:solidFill>
              </a:rPr>
              <a:t>AESW-3521</a:t>
            </a:r>
            <a:r>
              <a:rPr lang="en-US" dirty="0"/>
              <a:t>)</a:t>
            </a:r>
          </a:p>
          <a:p>
            <a:r>
              <a:rPr lang="en-US" dirty="0" err="1"/>
              <a:t>onvifnvcpi</a:t>
            </a:r>
            <a:r>
              <a:rPr lang="en-US" dirty="0"/>
              <a:t> – Added support for Clinton Electronics encoder (</a:t>
            </a:r>
            <a:r>
              <a:rPr lang="en-US" dirty="0">
                <a:solidFill>
                  <a:schemeClr val="tx2"/>
                </a:solidFill>
              </a:rPr>
              <a:t>AESW-2489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1169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FC3DC29-988A-4CCB-BCB3-DB1A8FA73D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4801" y="0"/>
          <a:ext cx="1542781" cy="1028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514600" imgH="1676160" progId="">
                  <p:embed/>
                </p:oleObj>
              </mc:Choice>
              <mc:Fallback>
                <p:oleObj r:id="rId3" imgW="2514600" imgH="167616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FC3DC29-988A-4CCB-BCB3-DB1A8FA73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24801" y="0"/>
                        <a:ext cx="1542781" cy="1028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Bug Fixes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317170"/>
            <a:ext cx="9807468" cy="4987037"/>
          </a:xfrm>
        </p:spPr>
        <p:txBody>
          <a:bodyPr>
            <a:normAutofit/>
          </a:bodyPr>
          <a:lstStyle/>
          <a:p>
            <a:r>
              <a:rPr lang="en-US" dirty="0"/>
              <a:t>Don’t reorder keywords when building conditions panel tree </a:t>
            </a:r>
            <a:br>
              <a:rPr lang="en-US" dirty="0"/>
            </a:br>
            <a:r>
              <a:rPr lang="en-US" dirty="0"/>
              <a:t>Ensures ‘Upper Clothing Color’ is listed above ‘Lower Clothing Color’ in Filters (</a:t>
            </a:r>
            <a:r>
              <a:rPr lang="en-US" dirty="0">
                <a:solidFill>
                  <a:schemeClr val="tx2"/>
                </a:solidFill>
              </a:rPr>
              <a:t>AESW-4502</a:t>
            </a:r>
            <a:r>
              <a:rPr lang="en-US" dirty="0"/>
              <a:t>)</a:t>
            </a:r>
          </a:p>
          <a:p>
            <a:r>
              <a:rPr lang="en-US" dirty="0"/>
              <a:t>Allow live analytic keyword colors to be processed before bounding boxes (</a:t>
            </a:r>
            <a:r>
              <a:rPr lang="en-US" dirty="0">
                <a:solidFill>
                  <a:schemeClr val="tx2"/>
                </a:solidFill>
              </a:rPr>
              <a:t>AESW-4458</a:t>
            </a:r>
            <a:r>
              <a:rPr lang="en-US" dirty="0"/>
              <a:t>)</a:t>
            </a:r>
          </a:p>
          <a:p>
            <a:r>
              <a:rPr lang="en-US" dirty="0"/>
              <a:t>Fixed an issue with display of multiple trigger events (</a:t>
            </a:r>
            <a:r>
              <a:rPr lang="en-US" dirty="0">
                <a:solidFill>
                  <a:schemeClr val="tx2"/>
                </a:solidFill>
              </a:rPr>
              <a:t>AESW-3861</a:t>
            </a:r>
            <a:r>
              <a:rPr lang="en-US" dirty="0"/>
              <a:t>)</a:t>
            </a:r>
          </a:p>
          <a:p>
            <a:r>
              <a:rPr lang="en-US" dirty="0"/>
              <a:t>Fixed issue saving image from Live view where OSD background color was removed from the saved image (</a:t>
            </a:r>
            <a:r>
              <a:rPr lang="en-US" dirty="0">
                <a:solidFill>
                  <a:schemeClr val="tx2"/>
                </a:solidFill>
              </a:rPr>
              <a:t>AESW-4277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F2B2-8A6E-4A3C-A82A-778D9210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188913"/>
            <a:ext cx="9654116" cy="792162"/>
          </a:xfrm>
        </p:spPr>
        <p:txBody>
          <a:bodyPr wrap="square" anchor="b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Enhancements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6892B-D23B-4FB5-ADFC-0C19835E6E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7537" y="6475257"/>
            <a:ext cx="7708249" cy="24621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exacqVision Technical Support Training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04467-2890-46FD-9D5B-51144F438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419" y="1235530"/>
            <a:ext cx="9575649" cy="4703258"/>
          </a:xfrm>
        </p:spPr>
        <p:txBody>
          <a:bodyPr/>
          <a:lstStyle/>
          <a:p>
            <a:r>
              <a:rPr lang="en-US" dirty="0"/>
              <a:t>Support for “final color”, choose search type based on “final color” (</a:t>
            </a:r>
            <a:r>
              <a:rPr lang="en-US" dirty="0">
                <a:solidFill>
                  <a:schemeClr val="tx2"/>
                </a:solidFill>
              </a:rPr>
              <a:t>AESW-3345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01BBF71-00B8-4805-ADEF-298BD8B7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6840" y="320333"/>
            <a:ext cx="660742" cy="6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513F-C48C-4A62-ABB1-17AA731C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</a:t>
            </a:r>
          </a:p>
        </p:txBody>
      </p:sp>
    </p:spTree>
    <p:extLst>
      <p:ext uri="{BB962C8B-B14F-4D97-AF65-F5344CB8AC3E}">
        <p14:creationId xmlns:p14="http://schemas.microsoft.com/office/powerpoint/2010/main" val="42922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01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04D3C53F-5D4E-A94A-9EF8-D32F879CE202}"/>
    </a:ext>
  </a:extLst>
</a:theme>
</file>

<file path=ppt/theme/theme2.xml><?xml version="1.0" encoding="utf-8"?>
<a:theme xmlns:a="http://schemas.openxmlformats.org/drawingml/2006/main" name="02_JCI_with with Product Brand Logo-Covers">
  <a:themeElements>
    <a:clrScheme name="Custom 1">
      <a:dk1>
        <a:srgbClr val="2E2824"/>
      </a:dk1>
      <a:lt1>
        <a:srgbClr val="FFFFFF"/>
      </a:lt1>
      <a:dk2>
        <a:srgbClr val="00539E"/>
      </a:dk2>
      <a:lt2>
        <a:srgbClr val="878785"/>
      </a:lt2>
      <a:accent1>
        <a:srgbClr val="8CC63E"/>
      </a:accent1>
      <a:accent2>
        <a:srgbClr val="00BBE3"/>
      </a:accent2>
      <a:accent3>
        <a:srgbClr val="D5D537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E3AACFC7-D772-B24A-9C9D-0BA14D2874C8}"/>
    </a:ext>
  </a:extLst>
</a:theme>
</file>

<file path=ppt/theme/theme3.xml><?xml version="1.0" encoding="utf-8"?>
<a:theme xmlns:a="http://schemas.openxmlformats.org/drawingml/2006/main" name="03_JCI_with with Product Brand Logo-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F8B7A11E-0006-B242-A2B5-3B61BF17212F}"/>
    </a:ext>
  </a:extLst>
</a:theme>
</file>

<file path=ppt/theme/theme4.xml><?xml version="1.0" encoding="utf-8"?>
<a:theme xmlns:a="http://schemas.openxmlformats.org/drawingml/2006/main" name="04_JCI_ with Product Brand Logo-Divider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B1B73FB8-5517-904A-9F19-8D9CB467B8F9}"/>
    </a:ext>
  </a:extLst>
</a:theme>
</file>

<file path=ppt/theme/theme5.xml><?xml version="1.0" encoding="utf-8"?>
<a:theme xmlns:a="http://schemas.openxmlformats.org/drawingml/2006/main" name="JCI_slides_blank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I Endorsed  PPT 16-9 size -Dec 2019_D2" id="{ECF693B6-B982-AA44-8461-357DF8A49955}" vid="{2C9CD4B7-0E39-784D-BC4D-63D5EA5F51FE}"/>
    </a:ext>
  </a:extLst>
</a:theme>
</file>

<file path=ppt/theme/theme6.xml><?xml version="1.0" encoding="utf-8"?>
<a:theme xmlns:a="http://schemas.openxmlformats.org/drawingml/2006/main" name="2_JCI_with Product Brand Logo-Inside">
  <a:themeElements>
    <a:clrScheme name="Custom 2">
      <a:dk1>
        <a:srgbClr val="000000"/>
      </a:dk1>
      <a:lt1>
        <a:srgbClr val="FFFFFF"/>
      </a:lt1>
      <a:dk2>
        <a:srgbClr val="0080B6"/>
      </a:dk2>
      <a:lt2>
        <a:srgbClr val="878785"/>
      </a:lt2>
      <a:accent1>
        <a:srgbClr val="00539E"/>
      </a:accent1>
      <a:accent2>
        <a:srgbClr val="00BBE3"/>
      </a:accent2>
      <a:accent3>
        <a:srgbClr val="8CC63E"/>
      </a:accent3>
      <a:accent4>
        <a:srgbClr val="FDBC38"/>
      </a:accent4>
      <a:accent5>
        <a:srgbClr val="F37720"/>
      </a:accent5>
      <a:accent6>
        <a:srgbClr val="CA2338"/>
      </a:accent6>
      <a:hlink>
        <a:srgbClr val="0080B6"/>
      </a:hlink>
      <a:folHlink>
        <a:srgbClr val="0080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ctor portfolio review rev 7 (002).pptx  -  Read-Only" id="{5053ABC3-26F5-4067-83CA-A23482B1A4FC}" vid="{84FC2FB1-B810-4FA6-8177-8A83DC84575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ff12638-f255-4a68-8fc6-9697a688ec54">
      <UserInfo>
        <DisplayName>Miguel Angel Areas Chavez</DisplayName>
        <AccountId>34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011B94AAB2A478FECCAE10340C6E2" ma:contentTypeVersion="4" ma:contentTypeDescription="Create a new document." ma:contentTypeScope="" ma:versionID="f5cf7fe71ba141ce32d5c58f0075528f">
  <xsd:schema xmlns:xsd="http://www.w3.org/2001/XMLSchema" xmlns:xs="http://www.w3.org/2001/XMLSchema" xmlns:p="http://schemas.microsoft.com/office/2006/metadata/properties" xmlns:ns2="6bb536fe-31a4-4b4b-b48e-80c713e22f6e" xmlns:ns3="cff12638-f255-4a68-8fc6-9697a688ec54" targetNamespace="http://schemas.microsoft.com/office/2006/metadata/properties" ma:root="true" ma:fieldsID="3c44ac69de80edaea782fec71fab1a51" ns2:_="" ns3:_="">
    <xsd:import namespace="6bb536fe-31a4-4b4b-b48e-80c713e22f6e"/>
    <xsd:import namespace="cff12638-f255-4a68-8fc6-9697a688ec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b536fe-31a4-4b4b-b48e-80c713e22f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12638-f255-4a68-8fc6-9697a688ec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90B520-8462-487C-BE2E-8AE0DA80BE70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6bb536fe-31a4-4b4b-b48e-80c713e22f6e"/>
    <ds:schemaRef ds:uri="http://schemas.microsoft.com/office/2006/metadata/properties"/>
    <ds:schemaRef ds:uri="http://purl.org/dc/elements/1.1/"/>
    <ds:schemaRef ds:uri="cff12638-f255-4a68-8fc6-9697a688ec54"/>
  </ds:schemaRefs>
</ds:datastoreItem>
</file>

<file path=customXml/itemProps2.xml><?xml version="1.0" encoding="utf-8"?>
<ds:datastoreItem xmlns:ds="http://schemas.openxmlformats.org/officeDocument/2006/customXml" ds:itemID="{5D6D546C-E53A-4305-888E-A4DA3679D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b536fe-31a4-4b4b-b48e-80c713e22f6e"/>
    <ds:schemaRef ds:uri="cff12638-f255-4a68-8fc6-9697a688ec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52FE26-E963-4D9B-B8E0-35A02F853C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1366</Words>
  <Application>Microsoft Office PowerPoint</Application>
  <PresentationFormat>Widescreen</PresentationFormat>
  <Paragraphs>327</Paragraphs>
  <Slides>29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Calibri Light</vt:lpstr>
      <vt:lpstr>MaureaJciLfML-Medium</vt:lpstr>
      <vt:lpstr>MaureaJciTfML-Bold</vt:lpstr>
      <vt:lpstr>MaureaJciTfML-Light</vt:lpstr>
      <vt:lpstr>Wingdings</vt:lpstr>
      <vt:lpstr>01_JCI_with Product Brand Logo-Inside</vt:lpstr>
      <vt:lpstr>02_JCI_with with Product Brand Logo-Covers</vt:lpstr>
      <vt:lpstr>03_JCI_with with Product Brand Logo-Dividers</vt:lpstr>
      <vt:lpstr>04_JCI_ with Product Brand Logo-Dividerv2</vt:lpstr>
      <vt:lpstr>JCI_slides_blank</vt:lpstr>
      <vt:lpstr>2_JCI_with Product Brand Logo-Inside</vt:lpstr>
      <vt:lpstr>Technical Support Training</vt:lpstr>
      <vt:lpstr>Sections</vt:lpstr>
      <vt:lpstr>Server</vt:lpstr>
      <vt:lpstr>Bug Fixes</vt:lpstr>
      <vt:lpstr>Enhancements</vt:lpstr>
      <vt:lpstr>Client</vt:lpstr>
      <vt:lpstr>Bug Fixes</vt:lpstr>
      <vt:lpstr>Enhancements</vt:lpstr>
      <vt:lpstr>Web Service</vt:lpstr>
      <vt:lpstr>Bug Fixes</vt:lpstr>
      <vt:lpstr>Enhancements</vt:lpstr>
      <vt:lpstr>Mobile</vt:lpstr>
      <vt:lpstr>Features</vt:lpstr>
      <vt:lpstr>Enterprise Manager</vt:lpstr>
      <vt:lpstr>Bug Fixes</vt:lpstr>
      <vt:lpstr>Exacq Hardware</vt:lpstr>
      <vt:lpstr>G-Series, 2nd Generation</vt:lpstr>
      <vt:lpstr>G-Series, 2nd Generation</vt:lpstr>
      <vt:lpstr>G-Series, 2nd Generation</vt:lpstr>
      <vt:lpstr>G-Series, 2nd Generation</vt:lpstr>
      <vt:lpstr>G-Series, 2nd Generation</vt:lpstr>
      <vt:lpstr>Illustra</vt:lpstr>
      <vt:lpstr>Illustra AI Gen4 Analytics</vt:lpstr>
      <vt:lpstr>Enhancements &amp; Life Cycle Changes</vt:lpstr>
      <vt:lpstr>Questions</vt:lpstr>
      <vt:lpstr>Appendix</vt:lpstr>
      <vt:lpstr>Illustra Cameras – On-Board EDGE AI Today</vt:lpstr>
      <vt:lpstr>Illustra Cameras AI Processing Stages</vt:lpstr>
      <vt:lpstr>Illustra Cameras – Pixels On-Target Detection Requirements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Support Training</dc:title>
  <dc:creator>Isaac Penrod</dc:creator>
  <cp:lastModifiedBy>Ross White</cp:lastModifiedBy>
  <cp:revision>53</cp:revision>
  <dcterms:created xsi:type="dcterms:W3CDTF">2020-12-08T18:02:27Z</dcterms:created>
  <dcterms:modified xsi:type="dcterms:W3CDTF">2023-03-14T13:34:20Z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rmation Classification">
    <vt:lpwstr>Internal</vt:lpwstr>
  </property>
  <property fmtid="{D5CDD505-2E9C-101B-9397-08002B2CF9AE}" pid="3" name="MSIP_Label_6be01c0c-f9b3-4dc4-af0b-a82110cc37cd_Enabled">
    <vt:lpwstr>true</vt:lpwstr>
  </property>
  <property fmtid="{D5CDD505-2E9C-101B-9397-08002B2CF9AE}" pid="4" name="MSIP_Label_6be01c0c-f9b3-4dc4-af0b-a82110cc37cd_SetDate">
    <vt:lpwstr>2021-08-27T17:37:16Z</vt:lpwstr>
  </property>
  <property fmtid="{D5CDD505-2E9C-101B-9397-08002B2CF9AE}" pid="5" name="MSIP_Label_6be01c0c-f9b3-4dc4-af0b-a82110cc37cd_Method">
    <vt:lpwstr>Standard</vt:lpwstr>
  </property>
  <property fmtid="{D5CDD505-2E9C-101B-9397-08002B2CF9AE}" pid="6" name="MSIP_Label_6be01c0c-f9b3-4dc4-af0b-a82110cc37cd_Name">
    <vt:lpwstr>6be01c0c-f9b3-4dc4-af0b-a82110cc37cd</vt:lpwstr>
  </property>
  <property fmtid="{D5CDD505-2E9C-101B-9397-08002B2CF9AE}" pid="7" name="MSIP_Label_6be01c0c-f9b3-4dc4-af0b-a82110cc37cd_SiteId">
    <vt:lpwstr>a1f1e214-7ded-45b6-81a1-9e8ae3459641</vt:lpwstr>
  </property>
  <property fmtid="{D5CDD505-2E9C-101B-9397-08002B2CF9AE}" pid="8" name="MSIP_Label_6be01c0c-f9b3-4dc4-af0b-a82110cc37cd_ActionId">
    <vt:lpwstr>3e690b0e-e297-401b-9287-e7c86aaefa4f</vt:lpwstr>
  </property>
  <property fmtid="{D5CDD505-2E9C-101B-9397-08002B2CF9AE}" pid="9" name="MSIP_Label_6be01c0c-f9b3-4dc4-af0b-a82110cc37cd_ContentBits">
    <vt:lpwstr>0</vt:lpwstr>
  </property>
  <property fmtid="{D5CDD505-2E9C-101B-9397-08002B2CF9AE}" pid="10" name="ContentTypeId">
    <vt:lpwstr>0x010100E02011B94AAB2A478FECCAE10340C6E2</vt:lpwstr>
  </property>
</Properties>
</file>