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slideLayouts/slideLayout23.xml" ContentType="application/vnd.openxmlformats-officedocument.presentationml.slideLayout+xml"/>
  <Override PartName="/ppt/theme/theme4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5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7" r:id="rId4"/>
    <p:sldMasterId id="2147483687" r:id="rId5"/>
    <p:sldMasterId id="2147483695" r:id="rId6"/>
    <p:sldMasterId id="2147483698" r:id="rId7"/>
    <p:sldMasterId id="2147483706" r:id="rId8"/>
    <p:sldMasterId id="2147483729" r:id="rId9"/>
  </p:sldMasterIdLst>
  <p:notesMasterIdLst>
    <p:notesMasterId r:id="rId31"/>
  </p:notesMasterIdLst>
  <p:handoutMasterIdLst>
    <p:handoutMasterId r:id="rId32"/>
  </p:handoutMasterIdLst>
  <p:sldIdLst>
    <p:sldId id="256" r:id="rId10"/>
    <p:sldId id="371" r:id="rId11"/>
    <p:sldId id="372" r:id="rId12"/>
    <p:sldId id="377" r:id="rId13"/>
    <p:sldId id="382" r:id="rId14"/>
    <p:sldId id="373" r:id="rId15"/>
    <p:sldId id="384" r:id="rId16"/>
    <p:sldId id="409" r:id="rId17"/>
    <p:sldId id="374" r:id="rId18"/>
    <p:sldId id="387" r:id="rId19"/>
    <p:sldId id="375" r:id="rId20"/>
    <p:sldId id="392" r:id="rId21"/>
    <p:sldId id="376" r:id="rId22"/>
    <p:sldId id="393" r:id="rId23"/>
    <p:sldId id="399" r:id="rId24"/>
    <p:sldId id="2147470437" r:id="rId25"/>
    <p:sldId id="2147470434" r:id="rId26"/>
    <p:sldId id="2147470435" r:id="rId27"/>
    <p:sldId id="2147470436" r:id="rId28"/>
    <p:sldId id="2147470438" r:id="rId29"/>
    <p:sldId id="280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saac" initials="I" lastIdx="2" clrIdx="0">
    <p:extLst>
      <p:ext uri="{19B8F6BF-5375-455C-9EA6-DF929625EA0E}">
        <p15:presenceInfo xmlns:p15="http://schemas.microsoft.com/office/powerpoint/2012/main" userId="S::jpenroi@jci.com::3680a06d-6d44-4b9b-945b-082387324b3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E9F0"/>
    <a:srgbClr val="CBD1DF"/>
    <a:srgbClr val="00539E"/>
    <a:srgbClr val="07348F"/>
    <a:srgbClr val="A9AB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9497A95-CC6D-4D68-9F58-B955C3596BCE}" v="4" dt="2022-12-13T07:30:36.84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118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144" y="9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21" Type="http://schemas.openxmlformats.org/officeDocument/2006/relationships/slide" Target="slides/slide12.xml"/><Relationship Id="rId34" Type="http://schemas.openxmlformats.org/officeDocument/2006/relationships/presProps" Target="pres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commentAuthors" Target="commentAuthors.xml"/><Relationship Id="rId38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theme" Target="theme/theme1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viewProps" Target="viewProps.xml"/><Relationship Id="rId8" Type="http://schemas.openxmlformats.org/officeDocument/2006/relationships/slideMaster" Target="slideMasters/slideMaster5.xml"/><Relationship Id="rId3" Type="http://schemas.openxmlformats.org/officeDocument/2006/relationships/customXml" Target="../customXml/item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6BDB957-2DED-4365-8847-E088C0B26606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A6DB344-9F30-461C-A4D9-B1FF4445A07E}">
      <dgm:prSet phldrT="[Text]"/>
      <dgm:spPr/>
      <dgm:t>
        <a:bodyPr/>
        <a:lstStyle/>
        <a:p>
          <a:r>
            <a:rPr lang="en-US" dirty="0"/>
            <a:t>2</a:t>
          </a:r>
          <a:r>
            <a:rPr lang="en-US" baseline="30000" dirty="0"/>
            <a:t>nd</a:t>
          </a:r>
          <a:r>
            <a:rPr lang="en-US" dirty="0"/>
            <a:t> Gen</a:t>
          </a:r>
        </a:p>
      </dgm:t>
    </dgm:pt>
    <dgm:pt modelId="{F9920087-B7C0-486C-9AB6-EA03AB22A52E}" type="parTrans" cxnId="{F55F4FDC-7DE7-4530-B022-64F461B31824}">
      <dgm:prSet/>
      <dgm:spPr/>
      <dgm:t>
        <a:bodyPr/>
        <a:lstStyle/>
        <a:p>
          <a:endParaRPr lang="en-US"/>
        </a:p>
      </dgm:t>
    </dgm:pt>
    <dgm:pt modelId="{0230234B-35FC-4521-B2FA-2954BD6236B4}" type="sibTrans" cxnId="{F55F4FDC-7DE7-4530-B022-64F461B31824}">
      <dgm:prSet/>
      <dgm:spPr/>
      <dgm:t>
        <a:bodyPr/>
        <a:lstStyle/>
        <a:p>
          <a:endParaRPr lang="en-US"/>
        </a:p>
      </dgm:t>
    </dgm:pt>
    <dgm:pt modelId="{A2CABDE7-D9E5-40AB-8D2E-9D05F41B3F20}">
      <dgm:prSet phldrT="[Text]"/>
      <dgm:spPr/>
      <dgm:t>
        <a:bodyPr/>
        <a:lstStyle/>
        <a:p>
          <a:r>
            <a:rPr lang="en-US" dirty="0"/>
            <a:t>16 PoE ports with 240W total budget</a:t>
          </a:r>
        </a:p>
      </dgm:t>
    </dgm:pt>
    <dgm:pt modelId="{D59ED318-C5FA-4AED-9504-52036E52041C}" type="parTrans" cxnId="{D87DA33D-C241-4D9B-8C6D-07EBFCEDBF74}">
      <dgm:prSet/>
      <dgm:spPr/>
      <dgm:t>
        <a:bodyPr/>
        <a:lstStyle/>
        <a:p>
          <a:endParaRPr lang="en-US"/>
        </a:p>
      </dgm:t>
    </dgm:pt>
    <dgm:pt modelId="{D586EE00-35F6-4886-9DD8-422DE96F7B97}" type="sibTrans" cxnId="{D87DA33D-C241-4D9B-8C6D-07EBFCEDBF74}">
      <dgm:prSet/>
      <dgm:spPr/>
      <dgm:t>
        <a:bodyPr/>
        <a:lstStyle/>
        <a:p>
          <a:endParaRPr lang="en-US"/>
        </a:p>
      </dgm:t>
    </dgm:pt>
    <dgm:pt modelId="{4BF67DE9-05ED-4FA1-8CA6-A9A7A4AE5CB8}">
      <dgm:prSet phldrT="[Text]"/>
      <dgm:spPr/>
      <dgm:t>
        <a:bodyPr/>
        <a:lstStyle/>
        <a:p>
          <a:r>
            <a:rPr lang="en-US" dirty="0"/>
            <a:t>4 PRO licenses</a:t>
          </a:r>
        </a:p>
      </dgm:t>
    </dgm:pt>
    <dgm:pt modelId="{F1B78DF0-7D6B-4E8F-9FC0-4B4A22FFE0E7}" type="parTrans" cxnId="{EB557592-F7A8-41C8-B8EC-60CC4B8B70F2}">
      <dgm:prSet/>
      <dgm:spPr/>
      <dgm:t>
        <a:bodyPr/>
        <a:lstStyle/>
        <a:p>
          <a:endParaRPr lang="en-US"/>
        </a:p>
      </dgm:t>
    </dgm:pt>
    <dgm:pt modelId="{7CB8CD8C-7E0C-40FB-875B-5DCF4C17F50E}" type="sibTrans" cxnId="{EB557592-F7A8-41C8-B8EC-60CC4B8B70F2}">
      <dgm:prSet/>
      <dgm:spPr/>
      <dgm:t>
        <a:bodyPr/>
        <a:lstStyle/>
        <a:p>
          <a:endParaRPr lang="en-US"/>
        </a:p>
      </dgm:t>
    </dgm:pt>
    <dgm:pt modelId="{47FF7476-D43B-4FAE-91CB-C2D5F46EB175}">
      <dgm:prSet phldrT="[Text]"/>
      <dgm:spPr/>
      <dgm:t>
        <a:bodyPr/>
        <a:lstStyle/>
        <a:p>
          <a:r>
            <a:rPr lang="en-US" dirty="0"/>
            <a:t>1</a:t>
          </a:r>
          <a:r>
            <a:rPr lang="en-US" baseline="30000" dirty="0"/>
            <a:t>st</a:t>
          </a:r>
          <a:r>
            <a:rPr lang="en-US" dirty="0"/>
            <a:t> Gen</a:t>
          </a:r>
        </a:p>
      </dgm:t>
    </dgm:pt>
    <dgm:pt modelId="{DBD53F95-8731-4066-B020-171750B0957F}" type="parTrans" cxnId="{95EF4E28-8831-45E1-8A78-01975397F652}">
      <dgm:prSet/>
      <dgm:spPr/>
      <dgm:t>
        <a:bodyPr/>
        <a:lstStyle/>
        <a:p>
          <a:endParaRPr lang="en-US"/>
        </a:p>
      </dgm:t>
    </dgm:pt>
    <dgm:pt modelId="{941312C5-F96D-4687-A336-B1365787E709}" type="sibTrans" cxnId="{95EF4E28-8831-45E1-8A78-01975397F652}">
      <dgm:prSet/>
      <dgm:spPr/>
      <dgm:t>
        <a:bodyPr/>
        <a:lstStyle/>
        <a:p>
          <a:endParaRPr lang="en-US"/>
        </a:p>
      </dgm:t>
    </dgm:pt>
    <dgm:pt modelId="{DDB36300-7F5C-484C-B5D5-996E863A2E5F}">
      <dgm:prSet phldrT="[Text]"/>
      <dgm:spPr/>
      <dgm:t>
        <a:bodyPr/>
        <a:lstStyle/>
        <a:p>
          <a:r>
            <a:rPr lang="en-US" dirty="0"/>
            <a:t>16 PoE ports with 240W total budget</a:t>
          </a:r>
        </a:p>
      </dgm:t>
    </dgm:pt>
    <dgm:pt modelId="{BDE99ADA-6537-4636-9B14-3D9046A5FC9D}" type="parTrans" cxnId="{B9D660A0-61DA-4ED2-BA16-22C3443EA468}">
      <dgm:prSet/>
      <dgm:spPr/>
      <dgm:t>
        <a:bodyPr/>
        <a:lstStyle/>
        <a:p>
          <a:endParaRPr lang="en-US"/>
        </a:p>
      </dgm:t>
    </dgm:pt>
    <dgm:pt modelId="{33DBCEB8-9112-4B6C-806B-F085C9DF6376}" type="sibTrans" cxnId="{B9D660A0-61DA-4ED2-BA16-22C3443EA468}">
      <dgm:prSet/>
      <dgm:spPr/>
      <dgm:t>
        <a:bodyPr/>
        <a:lstStyle/>
        <a:p>
          <a:endParaRPr lang="en-US"/>
        </a:p>
      </dgm:t>
    </dgm:pt>
    <dgm:pt modelId="{A9E30519-37B5-456C-88CD-6377B536105C}">
      <dgm:prSet/>
      <dgm:spPr/>
      <dgm:t>
        <a:bodyPr/>
        <a:lstStyle/>
        <a:p>
          <a:r>
            <a:rPr lang="en-US" dirty="0"/>
            <a:t>12TB max storage</a:t>
          </a:r>
        </a:p>
      </dgm:t>
    </dgm:pt>
    <dgm:pt modelId="{F2554EBC-9638-4515-B909-56BC421BAC57}" type="parTrans" cxnId="{A706BA67-C4BD-4240-BCDD-E46C8CCC6BE2}">
      <dgm:prSet/>
      <dgm:spPr/>
      <dgm:t>
        <a:bodyPr/>
        <a:lstStyle/>
        <a:p>
          <a:endParaRPr lang="en-US"/>
        </a:p>
      </dgm:t>
    </dgm:pt>
    <dgm:pt modelId="{1C349710-5920-47CA-92A4-44A3864BA161}" type="sibTrans" cxnId="{A706BA67-C4BD-4240-BCDD-E46C8CCC6BE2}">
      <dgm:prSet/>
      <dgm:spPr/>
      <dgm:t>
        <a:bodyPr/>
        <a:lstStyle/>
        <a:p>
          <a:endParaRPr lang="en-US"/>
        </a:p>
      </dgm:t>
    </dgm:pt>
    <dgm:pt modelId="{FFA4F8F7-0008-425B-B69D-76F6E36B86B1}">
      <dgm:prSet/>
      <dgm:spPr/>
      <dgm:t>
        <a:bodyPr/>
        <a:lstStyle/>
        <a:p>
          <a:r>
            <a:rPr lang="en-US" dirty="0"/>
            <a:t>120Mbps video rate</a:t>
          </a:r>
        </a:p>
      </dgm:t>
    </dgm:pt>
    <dgm:pt modelId="{03B3099E-7B7C-4453-9594-B190DAEB0202}" type="parTrans" cxnId="{CD3407A0-1DF0-4798-9FA9-CA4B227155CA}">
      <dgm:prSet/>
      <dgm:spPr/>
      <dgm:t>
        <a:bodyPr/>
        <a:lstStyle/>
        <a:p>
          <a:endParaRPr lang="en-US"/>
        </a:p>
      </dgm:t>
    </dgm:pt>
    <dgm:pt modelId="{012BDDA7-DFDE-4DC8-BB55-39872875BE43}" type="sibTrans" cxnId="{CD3407A0-1DF0-4798-9FA9-CA4B227155CA}">
      <dgm:prSet/>
      <dgm:spPr/>
      <dgm:t>
        <a:bodyPr/>
        <a:lstStyle/>
        <a:p>
          <a:endParaRPr lang="en-US"/>
        </a:p>
      </dgm:t>
    </dgm:pt>
    <dgm:pt modelId="{5E9591D4-26CB-4158-87EC-FD6F3C9BC7DE}">
      <dgm:prSet/>
      <dgm:spPr/>
      <dgm:t>
        <a:bodyPr/>
        <a:lstStyle/>
        <a:p>
          <a:r>
            <a:rPr lang="en-US" dirty="0"/>
            <a:t>2 monitors, 480 fps @ 1080p</a:t>
          </a:r>
        </a:p>
      </dgm:t>
    </dgm:pt>
    <dgm:pt modelId="{ED42B62C-0F9D-433E-96DC-A2121F709293}" type="parTrans" cxnId="{055B899F-B363-4C3E-83ED-AAF3CA73FC8D}">
      <dgm:prSet/>
      <dgm:spPr/>
      <dgm:t>
        <a:bodyPr/>
        <a:lstStyle/>
        <a:p>
          <a:endParaRPr lang="en-US"/>
        </a:p>
      </dgm:t>
    </dgm:pt>
    <dgm:pt modelId="{A38F9983-C6BC-4321-BC78-F7C65CC354EA}" type="sibTrans" cxnId="{055B899F-B363-4C3E-83ED-AAF3CA73FC8D}">
      <dgm:prSet/>
      <dgm:spPr/>
      <dgm:t>
        <a:bodyPr/>
        <a:lstStyle/>
        <a:p>
          <a:endParaRPr lang="en-US"/>
        </a:p>
      </dgm:t>
    </dgm:pt>
    <dgm:pt modelId="{37DEA66E-3304-4C5F-8AB8-F0F91EBD801D}">
      <dgm:prSet/>
      <dgm:spPr/>
      <dgm:t>
        <a:bodyPr/>
        <a:lstStyle/>
        <a:p>
          <a:r>
            <a:rPr lang="en-US" dirty="0"/>
            <a:t>Ubuntu 22.04, 12</a:t>
          </a:r>
          <a:r>
            <a:rPr lang="en-US" baseline="30000" dirty="0"/>
            <a:t>th</a:t>
          </a:r>
          <a:r>
            <a:rPr lang="en-US" dirty="0"/>
            <a:t> Gen Intel Celeron, 4 GB RAM</a:t>
          </a:r>
        </a:p>
      </dgm:t>
    </dgm:pt>
    <dgm:pt modelId="{FC9AD3D1-E5C6-496B-932E-98412EE0FE2D}" type="parTrans" cxnId="{6E592CAD-9796-40E6-8F23-EFEB7A43373E}">
      <dgm:prSet/>
      <dgm:spPr/>
      <dgm:t>
        <a:bodyPr/>
        <a:lstStyle/>
        <a:p>
          <a:endParaRPr lang="en-US"/>
        </a:p>
      </dgm:t>
    </dgm:pt>
    <dgm:pt modelId="{AC7213C7-9E12-46C0-BE40-7A79AECA11E6}" type="sibTrans" cxnId="{6E592CAD-9796-40E6-8F23-EFEB7A43373E}">
      <dgm:prSet/>
      <dgm:spPr/>
      <dgm:t>
        <a:bodyPr/>
        <a:lstStyle/>
        <a:p>
          <a:endParaRPr lang="en-US"/>
        </a:p>
      </dgm:t>
    </dgm:pt>
    <dgm:pt modelId="{E50BD420-2534-4F53-A8F9-EE166C4878D0}">
      <dgm:prSet/>
      <dgm:spPr/>
      <dgm:t>
        <a:bodyPr/>
        <a:lstStyle/>
        <a:p>
          <a:r>
            <a:rPr lang="en-US" dirty="0"/>
            <a:t>OS on SSD</a:t>
          </a:r>
        </a:p>
      </dgm:t>
    </dgm:pt>
    <dgm:pt modelId="{1D64C9CF-1726-4909-BD0C-3249CB07085D}" type="parTrans" cxnId="{A74458F9-AF14-4164-84AA-5761F092C144}">
      <dgm:prSet/>
      <dgm:spPr/>
      <dgm:t>
        <a:bodyPr/>
        <a:lstStyle/>
        <a:p>
          <a:endParaRPr lang="en-US"/>
        </a:p>
      </dgm:t>
    </dgm:pt>
    <dgm:pt modelId="{49EDE40E-67B3-4E55-83F4-E96BFB9BF9DB}" type="sibTrans" cxnId="{A74458F9-AF14-4164-84AA-5761F092C144}">
      <dgm:prSet/>
      <dgm:spPr/>
      <dgm:t>
        <a:bodyPr/>
        <a:lstStyle/>
        <a:p>
          <a:endParaRPr lang="en-US"/>
        </a:p>
      </dgm:t>
    </dgm:pt>
    <dgm:pt modelId="{4D95D53B-478B-43E4-A8B9-B3A752C4FA1E}">
      <dgm:prSet phldrT="[Text]"/>
      <dgm:spPr/>
      <dgm:t>
        <a:bodyPr/>
        <a:lstStyle/>
        <a:p>
          <a:r>
            <a:rPr lang="en-US" dirty="0"/>
            <a:t>4 PRO licenses</a:t>
          </a:r>
        </a:p>
      </dgm:t>
    </dgm:pt>
    <dgm:pt modelId="{BB4C3073-A5EF-46BF-A169-EAFDB356B1A8}" type="parTrans" cxnId="{4F148CB2-10A6-4339-90BE-6B522BE3A712}">
      <dgm:prSet/>
      <dgm:spPr/>
      <dgm:t>
        <a:bodyPr/>
        <a:lstStyle/>
        <a:p>
          <a:endParaRPr lang="en-US"/>
        </a:p>
      </dgm:t>
    </dgm:pt>
    <dgm:pt modelId="{9693B7DD-8135-466B-990B-EF5EF2CA1436}" type="sibTrans" cxnId="{4F148CB2-10A6-4339-90BE-6B522BE3A712}">
      <dgm:prSet/>
      <dgm:spPr/>
      <dgm:t>
        <a:bodyPr/>
        <a:lstStyle/>
        <a:p>
          <a:endParaRPr lang="en-US"/>
        </a:p>
      </dgm:t>
    </dgm:pt>
    <dgm:pt modelId="{121F1E89-7B6C-45AF-92A0-4985AD311748}">
      <dgm:prSet/>
      <dgm:spPr/>
      <dgm:t>
        <a:bodyPr/>
        <a:lstStyle/>
        <a:p>
          <a:r>
            <a:rPr lang="en-US" dirty="0"/>
            <a:t>OS on SSD</a:t>
          </a:r>
        </a:p>
      </dgm:t>
    </dgm:pt>
    <dgm:pt modelId="{85300DD8-A9AC-4027-9DFA-85130AC4CFB7}" type="parTrans" cxnId="{84887A98-C120-441A-ABD3-F8FA90B97A2F}">
      <dgm:prSet/>
      <dgm:spPr/>
      <dgm:t>
        <a:bodyPr/>
        <a:lstStyle/>
        <a:p>
          <a:endParaRPr lang="en-US"/>
        </a:p>
      </dgm:t>
    </dgm:pt>
    <dgm:pt modelId="{2098A3E6-93E5-47FD-ABF3-83B2B31203FF}" type="sibTrans" cxnId="{84887A98-C120-441A-ABD3-F8FA90B97A2F}">
      <dgm:prSet/>
      <dgm:spPr/>
      <dgm:t>
        <a:bodyPr/>
        <a:lstStyle/>
        <a:p>
          <a:endParaRPr lang="en-US"/>
        </a:p>
      </dgm:t>
    </dgm:pt>
    <dgm:pt modelId="{01D8764C-33EB-49CF-8BD5-F50583D6A1CA}">
      <dgm:prSet/>
      <dgm:spPr/>
      <dgm:t>
        <a:bodyPr/>
        <a:lstStyle/>
        <a:p>
          <a:r>
            <a:rPr lang="en-US" dirty="0"/>
            <a:t>12TB max storage</a:t>
          </a:r>
        </a:p>
      </dgm:t>
    </dgm:pt>
    <dgm:pt modelId="{79BA75FA-B2E7-440E-8B10-65FCFCC8AA1C}" type="parTrans" cxnId="{07AE0612-F621-4D22-BF4D-2E377F96F71B}">
      <dgm:prSet/>
      <dgm:spPr/>
      <dgm:t>
        <a:bodyPr/>
        <a:lstStyle/>
        <a:p>
          <a:endParaRPr lang="en-US"/>
        </a:p>
      </dgm:t>
    </dgm:pt>
    <dgm:pt modelId="{199A7FD1-E357-4FCC-A2E7-F9F8B3F28A9B}" type="sibTrans" cxnId="{07AE0612-F621-4D22-BF4D-2E377F96F71B}">
      <dgm:prSet/>
      <dgm:spPr/>
      <dgm:t>
        <a:bodyPr/>
        <a:lstStyle/>
        <a:p>
          <a:endParaRPr lang="en-US"/>
        </a:p>
      </dgm:t>
    </dgm:pt>
    <dgm:pt modelId="{0A412A2F-FE6C-438D-B76A-A2484041C25D}">
      <dgm:prSet/>
      <dgm:spPr/>
      <dgm:t>
        <a:bodyPr/>
        <a:lstStyle/>
        <a:p>
          <a:r>
            <a:rPr lang="en-US" dirty="0"/>
            <a:t>120Mbps video rate</a:t>
          </a:r>
        </a:p>
      </dgm:t>
    </dgm:pt>
    <dgm:pt modelId="{1CCC1FC6-22B6-41DC-A15A-16D9EC4C7AF3}" type="parTrans" cxnId="{754B01B8-D2D8-4D3C-A46D-170A730F1EEF}">
      <dgm:prSet/>
      <dgm:spPr/>
      <dgm:t>
        <a:bodyPr/>
        <a:lstStyle/>
        <a:p>
          <a:endParaRPr lang="en-US"/>
        </a:p>
      </dgm:t>
    </dgm:pt>
    <dgm:pt modelId="{263E416F-8187-43E8-923B-5FDF6E3050E6}" type="sibTrans" cxnId="{754B01B8-D2D8-4D3C-A46D-170A730F1EEF}">
      <dgm:prSet/>
      <dgm:spPr/>
      <dgm:t>
        <a:bodyPr/>
        <a:lstStyle/>
        <a:p>
          <a:endParaRPr lang="en-US"/>
        </a:p>
      </dgm:t>
    </dgm:pt>
    <dgm:pt modelId="{1FABE367-A6B2-41B4-900F-2FBE70255DAD}">
      <dgm:prSet/>
      <dgm:spPr/>
      <dgm:t>
        <a:bodyPr/>
        <a:lstStyle/>
        <a:p>
          <a:r>
            <a:rPr lang="en-US" dirty="0"/>
            <a:t>2 monitors, 240 fps @ 1080p</a:t>
          </a:r>
        </a:p>
      </dgm:t>
    </dgm:pt>
    <dgm:pt modelId="{5446A9A8-6C18-475E-9D4A-2DC97D6441B1}" type="parTrans" cxnId="{8F9982A1-0F93-4C3A-8506-9FCA21E96FDA}">
      <dgm:prSet/>
      <dgm:spPr/>
      <dgm:t>
        <a:bodyPr/>
        <a:lstStyle/>
        <a:p>
          <a:endParaRPr lang="en-US"/>
        </a:p>
      </dgm:t>
    </dgm:pt>
    <dgm:pt modelId="{787CD916-5A2C-4BF3-9AE2-DCEF78F6F6B5}" type="sibTrans" cxnId="{8F9982A1-0F93-4C3A-8506-9FCA21E96FDA}">
      <dgm:prSet/>
      <dgm:spPr/>
      <dgm:t>
        <a:bodyPr/>
        <a:lstStyle/>
        <a:p>
          <a:endParaRPr lang="en-US"/>
        </a:p>
      </dgm:t>
    </dgm:pt>
    <dgm:pt modelId="{E690FF0B-6384-4C1A-BF21-345666A69909}">
      <dgm:prSet/>
      <dgm:spPr/>
      <dgm:t>
        <a:bodyPr/>
        <a:lstStyle/>
        <a:p>
          <a:r>
            <a:rPr lang="en-US" dirty="0"/>
            <a:t>Ubuntu 18.04, Intel Atom, 4 GB RAM</a:t>
          </a:r>
        </a:p>
      </dgm:t>
    </dgm:pt>
    <dgm:pt modelId="{EA429D5A-22B5-41C7-A964-99DFB7FEC836}" type="parTrans" cxnId="{790A9D58-7607-411E-A414-3513D3C67C54}">
      <dgm:prSet/>
      <dgm:spPr/>
      <dgm:t>
        <a:bodyPr/>
        <a:lstStyle/>
        <a:p>
          <a:endParaRPr lang="en-US"/>
        </a:p>
      </dgm:t>
    </dgm:pt>
    <dgm:pt modelId="{F457F895-9F90-425F-878D-33A9A9805BBA}" type="sibTrans" cxnId="{790A9D58-7607-411E-A414-3513D3C67C54}">
      <dgm:prSet/>
      <dgm:spPr/>
      <dgm:t>
        <a:bodyPr/>
        <a:lstStyle/>
        <a:p>
          <a:endParaRPr lang="en-US"/>
        </a:p>
      </dgm:t>
    </dgm:pt>
    <dgm:pt modelId="{99E3567B-ADA0-487C-BE19-6E1671290AFE}" type="pres">
      <dgm:prSet presAssocID="{46BDB957-2DED-4365-8847-E088C0B26606}" presName="theList" presStyleCnt="0">
        <dgm:presLayoutVars>
          <dgm:dir/>
          <dgm:animLvl val="lvl"/>
          <dgm:resizeHandles val="exact"/>
        </dgm:presLayoutVars>
      </dgm:prSet>
      <dgm:spPr/>
    </dgm:pt>
    <dgm:pt modelId="{A3599244-B891-47C0-8FE9-257D9DFB2C25}" type="pres">
      <dgm:prSet presAssocID="{3A6DB344-9F30-461C-A4D9-B1FF4445A07E}" presName="compNode" presStyleCnt="0"/>
      <dgm:spPr/>
    </dgm:pt>
    <dgm:pt modelId="{BF46F84F-7115-4956-93A2-AE71891B13A4}" type="pres">
      <dgm:prSet presAssocID="{3A6DB344-9F30-461C-A4D9-B1FF4445A07E}" presName="aNode" presStyleLbl="bgShp" presStyleIdx="0" presStyleCnt="2"/>
      <dgm:spPr/>
    </dgm:pt>
    <dgm:pt modelId="{EFBEE459-C85C-4707-8631-D69F484B34E0}" type="pres">
      <dgm:prSet presAssocID="{3A6DB344-9F30-461C-A4D9-B1FF4445A07E}" presName="textNode" presStyleLbl="bgShp" presStyleIdx="0" presStyleCnt="2"/>
      <dgm:spPr/>
    </dgm:pt>
    <dgm:pt modelId="{744AE948-E883-446D-BB08-C9C92BFFA070}" type="pres">
      <dgm:prSet presAssocID="{3A6DB344-9F30-461C-A4D9-B1FF4445A07E}" presName="compChildNode" presStyleCnt="0"/>
      <dgm:spPr/>
    </dgm:pt>
    <dgm:pt modelId="{82485472-A5D6-4D38-A680-2EEE870CF48B}" type="pres">
      <dgm:prSet presAssocID="{3A6DB344-9F30-461C-A4D9-B1FF4445A07E}" presName="theInnerList" presStyleCnt="0"/>
      <dgm:spPr/>
    </dgm:pt>
    <dgm:pt modelId="{D44413D7-F1B5-465A-BBAE-2E1231F9D269}" type="pres">
      <dgm:prSet presAssocID="{A2CABDE7-D9E5-40AB-8D2E-9D05F41B3F20}" presName="childNode" presStyleLbl="node1" presStyleIdx="0" presStyleCnt="14">
        <dgm:presLayoutVars>
          <dgm:bulletEnabled val="1"/>
        </dgm:presLayoutVars>
      </dgm:prSet>
      <dgm:spPr/>
    </dgm:pt>
    <dgm:pt modelId="{C677DCCB-16BB-45FB-9AF4-CDB49EB70280}" type="pres">
      <dgm:prSet presAssocID="{A2CABDE7-D9E5-40AB-8D2E-9D05F41B3F20}" presName="aSpace2" presStyleCnt="0"/>
      <dgm:spPr/>
    </dgm:pt>
    <dgm:pt modelId="{EEEAC8E2-EB4B-47CB-A4C2-788E01F95574}" type="pres">
      <dgm:prSet presAssocID="{4BF67DE9-05ED-4FA1-8CA6-A9A7A4AE5CB8}" presName="childNode" presStyleLbl="node1" presStyleIdx="1" presStyleCnt="14">
        <dgm:presLayoutVars>
          <dgm:bulletEnabled val="1"/>
        </dgm:presLayoutVars>
      </dgm:prSet>
      <dgm:spPr/>
    </dgm:pt>
    <dgm:pt modelId="{B5FFCCAC-30E6-4C20-996D-DDF0B43627DD}" type="pres">
      <dgm:prSet presAssocID="{4BF67DE9-05ED-4FA1-8CA6-A9A7A4AE5CB8}" presName="aSpace2" presStyleCnt="0"/>
      <dgm:spPr/>
    </dgm:pt>
    <dgm:pt modelId="{ACB7EC46-A4B2-4ECF-8AD6-3418B49B4075}" type="pres">
      <dgm:prSet presAssocID="{E50BD420-2534-4F53-A8F9-EE166C4878D0}" presName="childNode" presStyleLbl="node1" presStyleIdx="2" presStyleCnt="14">
        <dgm:presLayoutVars>
          <dgm:bulletEnabled val="1"/>
        </dgm:presLayoutVars>
      </dgm:prSet>
      <dgm:spPr/>
    </dgm:pt>
    <dgm:pt modelId="{C08DB86F-FBC5-4D5D-961B-5D2F9F2645E7}" type="pres">
      <dgm:prSet presAssocID="{E50BD420-2534-4F53-A8F9-EE166C4878D0}" presName="aSpace2" presStyleCnt="0"/>
      <dgm:spPr/>
    </dgm:pt>
    <dgm:pt modelId="{99E07171-99CA-467B-9E6C-8F50D33DD79B}" type="pres">
      <dgm:prSet presAssocID="{A9E30519-37B5-456C-88CD-6377B536105C}" presName="childNode" presStyleLbl="node1" presStyleIdx="3" presStyleCnt="14">
        <dgm:presLayoutVars>
          <dgm:bulletEnabled val="1"/>
        </dgm:presLayoutVars>
      </dgm:prSet>
      <dgm:spPr/>
    </dgm:pt>
    <dgm:pt modelId="{A0A38ABB-EE8F-4486-883B-14491BCEF5C9}" type="pres">
      <dgm:prSet presAssocID="{A9E30519-37B5-456C-88CD-6377B536105C}" presName="aSpace2" presStyleCnt="0"/>
      <dgm:spPr/>
    </dgm:pt>
    <dgm:pt modelId="{6F62A6DB-66F7-4306-B096-042F103442D8}" type="pres">
      <dgm:prSet presAssocID="{FFA4F8F7-0008-425B-B69D-76F6E36B86B1}" presName="childNode" presStyleLbl="node1" presStyleIdx="4" presStyleCnt="14">
        <dgm:presLayoutVars>
          <dgm:bulletEnabled val="1"/>
        </dgm:presLayoutVars>
      </dgm:prSet>
      <dgm:spPr/>
    </dgm:pt>
    <dgm:pt modelId="{A3D6894D-ACCC-48FB-B020-C4CA59BB796F}" type="pres">
      <dgm:prSet presAssocID="{FFA4F8F7-0008-425B-B69D-76F6E36B86B1}" presName="aSpace2" presStyleCnt="0"/>
      <dgm:spPr/>
    </dgm:pt>
    <dgm:pt modelId="{E7D73CA2-C3B9-4815-89B0-DBA9FC853213}" type="pres">
      <dgm:prSet presAssocID="{5E9591D4-26CB-4158-87EC-FD6F3C9BC7DE}" presName="childNode" presStyleLbl="node1" presStyleIdx="5" presStyleCnt="14">
        <dgm:presLayoutVars>
          <dgm:bulletEnabled val="1"/>
        </dgm:presLayoutVars>
      </dgm:prSet>
      <dgm:spPr/>
    </dgm:pt>
    <dgm:pt modelId="{370A83A3-0C05-414C-9F30-80797BE6DE2F}" type="pres">
      <dgm:prSet presAssocID="{5E9591D4-26CB-4158-87EC-FD6F3C9BC7DE}" presName="aSpace2" presStyleCnt="0"/>
      <dgm:spPr/>
    </dgm:pt>
    <dgm:pt modelId="{D9F9BF39-808C-4E6D-8AAE-2C094F52AE36}" type="pres">
      <dgm:prSet presAssocID="{37DEA66E-3304-4C5F-8AB8-F0F91EBD801D}" presName="childNode" presStyleLbl="node1" presStyleIdx="6" presStyleCnt="14">
        <dgm:presLayoutVars>
          <dgm:bulletEnabled val="1"/>
        </dgm:presLayoutVars>
      </dgm:prSet>
      <dgm:spPr/>
    </dgm:pt>
    <dgm:pt modelId="{400405E3-DE49-4070-A8CB-C9AB53394345}" type="pres">
      <dgm:prSet presAssocID="{3A6DB344-9F30-461C-A4D9-B1FF4445A07E}" presName="aSpace" presStyleCnt="0"/>
      <dgm:spPr/>
    </dgm:pt>
    <dgm:pt modelId="{D4DC0453-C280-42AA-9832-19A965DF0B10}" type="pres">
      <dgm:prSet presAssocID="{47FF7476-D43B-4FAE-91CB-C2D5F46EB175}" presName="compNode" presStyleCnt="0"/>
      <dgm:spPr/>
    </dgm:pt>
    <dgm:pt modelId="{7929DB02-83F2-41EA-98E3-B9480B15FF62}" type="pres">
      <dgm:prSet presAssocID="{47FF7476-D43B-4FAE-91CB-C2D5F46EB175}" presName="aNode" presStyleLbl="bgShp" presStyleIdx="1" presStyleCnt="2"/>
      <dgm:spPr/>
    </dgm:pt>
    <dgm:pt modelId="{3021AA82-DD1C-4F24-B502-B8584932330E}" type="pres">
      <dgm:prSet presAssocID="{47FF7476-D43B-4FAE-91CB-C2D5F46EB175}" presName="textNode" presStyleLbl="bgShp" presStyleIdx="1" presStyleCnt="2"/>
      <dgm:spPr/>
    </dgm:pt>
    <dgm:pt modelId="{0D2BB2F5-0A43-4A04-82A8-0958473EFBFE}" type="pres">
      <dgm:prSet presAssocID="{47FF7476-D43B-4FAE-91CB-C2D5F46EB175}" presName="compChildNode" presStyleCnt="0"/>
      <dgm:spPr/>
    </dgm:pt>
    <dgm:pt modelId="{F067F308-6B4E-4DE8-A8EC-D60E1F38F114}" type="pres">
      <dgm:prSet presAssocID="{47FF7476-D43B-4FAE-91CB-C2D5F46EB175}" presName="theInnerList" presStyleCnt="0"/>
      <dgm:spPr/>
    </dgm:pt>
    <dgm:pt modelId="{8612C7C4-0001-4C2F-ACA4-6CA0B652EB6D}" type="pres">
      <dgm:prSet presAssocID="{DDB36300-7F5C-484C-B5D5-996E863A2E5F}" presName="childNode" presStyleLbl="node1" presStyleIdx="7" presStyleCnt="14">
        <dgm:presLayoutVars>
          <dgm:bulletEnabled val="1"/>
        </dgm:presLayoutVars>
      </dgm:prSet>
      <dgm:spPr/>
    </dgm:pt>
    <dgm:pt modelId="{67151924-B893-4427-9810-06CC17942A3A}" type="pres">
      <dgm:prSet presAssocID="{DDB36300-7F5C-484C-B5D5-996E863A2E5F}" presName="aSpace2" presStyleCnt="0"/>
      <dgm:spPr/>
    </dgm:pt>
    <dgm:pt modelId="{EFCDD090-9FF5-4C10-A3D8-C82CEA234ABF}" type="pres">
      <dgm:prSet presAssocID="{4D95D53B-478B-43E4-A8B9-B3A752C4FA1E}" presName="childNode" presStyleLbl="node1" presStyleIdx="8" presStyleCnt="14">
        <dgm:presLayoutVars>
          <dgm:bulletEnabled val="1"/>
        </dgm:presLayoutVars>
      </dgm:prSet>
      <dgm:spPr/>
    </dgm:pt>
    <dgm:pt modelId="{25053485-67DD-43D1-BB74-124081FD8463}" type="pres">
      <dgm:prSet presAssocID="{4D95D53B-478B-43E4-A8B9-B3A752C4FA1E}" presName="aSpace2" presStyleCnt="0"/>
      <dgm:spPr/>
    </dgm:pt>
    <dgm:pt modelId="{A905B95F-CD3D-4269-BBFD-612DF3F71943}" type="pres">
      <dgm:prSet presAssocID="{121F1E89-7B6C-45AF-92A0-4985AD311748}" presName="childNode" presStyleLbl="node1" presStyleIdx="9" presStyleCnt="14">
        <dgm:presLayoutVars>
          <dgm:bulletEnabled val="1"/>
        </dgm:presLayoutVars>
      </dgm:prSet>
      <dgm:spPr/>
    </dgm:pt>
    <dgm:pt modelId="{9428DE7C-9A50-4F27-99A2-1E224FF29369}" type="pres">
      <dgm:prSet presAssocID="{121F1E89-7B6C-45AF-92A0-4985AD311748}" presName="aSpace2" presStyleCnt="0"/>
      <dgm:spPr/>
    </dgm:pt>
    <dgm:pt modelId="{DEFF32C0-8185-4802-B56B-C4E2A48F2AEE}" type="pres">
      <dgm:prSet presAssocID="{01D8764C-33EB-49CF-8BD5-F50583D6A1CA}" presName="childNode" presStyleLbl="node1" presStyleIdx="10" presStyleCnt="14">
        <dgm:presLayoutVars>
          <dgm:bulletEnabled val="1"/>
        </dgm:presLayoutVars>
      </dgm:prSet>
      <dgm:spPr/>
    </dgm:pt>
    <dgm:pt modelId="{57F291BB-54A0-47AE-99A3-0FDD6E9DF879}" type="pres">
      <dgm:prSet presAssocID="{01D8764C-33EB-49CF-8BD5-F50583D6A1CA}" presName="aSpace2" presStyleCnt="0"/>
      <dgm:spPr/>
    </dgm:pt>
    <dgm:pt modelId="{9A3B7BCC-A4E7-45A6-B703-22C3E080494B}" type="pres">
      <dgm:prSet presAssocID="{0A412A2F-FE6C-438D-B76A-A2484041C25D}" presName="childNode" presStyleLbl="node1" presStyleIdx="11" presStyleCnt="14">
        <dgm:presLayoutVars>
          <dgm:bulletEnabled val="1"/>
        </dgm:presLayoutVars>
      </dgm:prSet>
      <dgm:spPr/>
    </dgm:pt>
    <dgm:pt modelId="{9DCCD41E-8C60-4D20-B016-CB410D5DE6A6}" type="pres">
      <dgm:prSet presAssocID="{0A412A2F-FE6C-438D-B76A-A2484041C25D}" presName="aSpace2" presStyleCnt="0"/>
      <dgm:spPr/>
    </dgm:pt>
    <dgm:pt modelId="{F7C61A1C-C8DE-4122-898E-A53BA9A1D12B}" type="pres">
      <dgm:prSet presAssocID="{1FABE367-A6B2-41B4-900F-2FBE70255DAD}" presName="childNode" presStyleLbl="node1" presStyleIdx="12" presStyleCnt="14">
        <dgm:presLayoutVars>
          <dgm:bulletEnabled val="1"/>
        </dgm:presLayoutVars>
      </dgm:prSet>
      <dgm:spPr/>
    </dgm:pt>
    <dgm:pt modelId="{34142717-4486-4133-B240-2EFB3E1ECBCF}" type="pres">
      <dgm:prSet presAssocID="{1FABE367-A6B2-41B4-900F-2FBE70255DAD}" presName="aSpace2" presStyleCnt="0"/>
      <dgm:spPr/>
    </dgm:pt>
    <dgm:pt modelId="{4875BCBC-A840-4BD9-81CD-61E0413BD45F}" type="pres">
      <dgm:prSet presAssocID="{E690FF0B-6384-4C1A-BF21-345666A69909}" presName="childNode" presStyleLbl="node1" presStyleIdx="13" presStyleCnt="14">
        <dgm:presLayoutVars>
          <dgm:bulletEnabled val="1"/>
        </dgm:presLayoutVars>
      </dgm:prSet>
      <dgm:spPr/>
    </dgm:pt>
  </dgm:ptLst>
  <dgm:cxnLst>
    <dgm:cxn modelId="{0E5C1808-78B9-4386-AD81-E1291C4E9B54}" type="presOf" srcId="{4D95D53B-478B-43E4-A8B9-B3A752C4FA1E}" destId="{EFCDD090-9FF5-4C10-A3D8-C82CEA234ABF}" srcOrd="0" destOrd="0" presId="urn:microsoft.com/office/officeart/2005/8/layout/lProcess2"/>
    <dgm:cxn modelId="{B9ECCE11-4C3F-4D1F-A7EF-69B487E23F76}" type="presOf" srcId="{4BF67DE9-05ED-4FA1-8CA6-A9A7A4AE5CB8}" destId="{EEEAC8E2-EB4B-47CB-A4C2-788E01F95574}" srcOrd="0" destOrd="0" presId="urn:microsoft.com/office/officeart/2005/8/layout/lProcess2"/>
    <dgm:cxn modelId="{07AE0612-F621-4D22-BF4D-2E377F96F71B}" srcId="{47FF7476-D43B-4FAE-91CB-C2D5F46EB175}" destId="{01D8764C-33EB-49CF-8BD5-F50583D6A1CA}" srcOrd="3" destOrd="0" parTransId="{79BA75FA-B2E7-440E-8B10-65FCFCC8AA1C}" sibTransId="{199A7FD1-E357-4FCC-A2E7-F9F8B3F28A9B}"/>
    <dgm:cxn modelId="{3067DB1A-1683-43F4-BF62-7E78C195B2C7}" type="presOf" srcId="{1FABE367-A6B2-41B4-900F-2FBE70255DAD}" destId="{F7C61A1C-C8DE-4122-898E-A53BA9A1D12B}" srcOrd="0" destOrd="0" presId="urn:microsoft.com/office/officeart/2005/8/layout/lProcess2"/>
    <dgm:cxn modelId="{95EF4E28-8831-45E1-8A78-01975397F652}" srcId="{46BDB957-2DED-4365-8847-E088C0B26606}" destId="{47FF7476-D43B-4FAE-91CB-C2D5F46EB175}" srcOrd="1" destOrd="0" parTransId="{DBD53F95-8731-4066-B020-171750B0957F}" sibTransId="{941312C5-F96D-4687-A336-B1365787E709}"/>
    <dgm:cxn modelId="{7B74262F-350A-4AE0-B0A8-26013C68FC36}" type="presOf" srcId="{3A6DB344-9F30-461C-A4D9-B1FF4445A07E}" destId="{EFBEE459-C85C-4707-8631-D69F484B34E0}" srcOrd="1" destOrd="0" presId="urn:microsoft.com/office/officeart/2005/8/layout/lProcess2"/>
    <dgm:cxn modelId="{A9331C39-98C7-459D-B023-5A93F5D62873}" type="presOf" srcId="{DDB36300-7F5C-484C-B5D5-996E863A2E5F}" destId="{8612C7C4-0001-4C2F-ACA4-6CA0B652EB6D}" srcOrd="0" destOrd="0" presId="urn:microsoft.com/office/officeart/2005/8/layout/lProcess2"/>
    <dgm:cxn modelId="{D87DA33D-C241-4D9B-8C6D-07EBFCEDBF74}" srcId="{3A6DB344-9F30-461C-A4D9-B1FF4445A07E}" destId="{A2CABDE7-D9E5-40AB-8D2E-9D05F41B3F20}" srcOrd="0" destOrd="0" parTransId="{D59ED318-C5FA-4AED-9504-52036E52041C}" sibTransId="{D586EE00-35F6-4886-9DD8-422DE96F7B97}"/>
    <dgm:cxn modelId="{A706BA67-C4BD-4240-BCDD-E46C8CCC6BE2}" srcId="{3A6DB344-9F30-461C-A4D9-B1FF4445A07E}" destId="{A9E30519-37B5-456C-88CD-6377B536105C}" srcOrd="3" destOrd="0" parTransId="{F2554EBC-9638-4515-B909-56BC421BAC57}" sibTransId="{1C349710-5920-47CA-92A4-44A3864BA161}"/>
    <dgm:cxn modelId="{8E2FAE6C-C5FC-4D98-BA5F-1F20409EDBAD}" type="presOf" srcId="{A9E30519-37B5-456C-88CD-6377B536105C}" destId="{99E07171-99CA-467B-9E6C-8F50D33DD79B}" srcOrd="0" destOrd="0" presId="urn:microsoft.com/office/officeart/2005/8/layout/lProcess2"/>
    <dgm:cxn modelId="{70F2864F-17BB-4CEA-A378-CF8468B02C93}" type="presOf" srcId="{E50BD420-2534-4F53-A8F9-EE166C4878D0}" destId="{ACB7EC46-A4B2-4ECF-8AD6-3418B49B4075}" srcOrd="0" destOrd="0" presId="urn:microsoft.com/office/officeart/2005/8/layout/lProcess2"/>
    <dgm:cxn modelId="{E23EB671-6F8D-4702-8345-27EFA5114E2D}" type="presOf" srcId="{A2CABDE7-D9E5-40AB-8D2E-9D05F41B3F20}" destId="{D44413D7-F1B5-465A-BBAE-2E1231F9D269}" srcOrd="0" destOrd="0" presId="urn:microsoft.com/office/officeart/2005/8/layout/lProcess2"/>
    <dgm:cxn modelId="{790A9D58-7607-411E-A414-3513D3C67C54}" srcId="{47FF7476-D43B-4FAE-91CB-C2D5F46EB175}" destId="{E690FF0B-6384-4C1A-BF21-345666A69909}" srcOrd="6" destOrd="0" parTransId="{EA429D5A-22B5-41C7-A964-99DFB7FEC836}" sibTransId="{F457F895-9F90-425F-878D-33A9A9805BBA}"/>
    <dgm:cxn modelId="{00C6F778-A690-4B6E-9602-F87E094207B6}" type="presOf" srcId="{3A6DB344-9F30-461C-A4D9-B1FF4445A07E}" destId="{BF46F84F-7115-4956-93A2-AE71891B13A4}" srcOrd="0" destOrd="0" presId="urn:microsoft.com/office/officeart/2005/8/layout/lProcess2"/>
    <dgm:cxn modelId="{EB557592-F7A8-41C8-B8EC-60CC4B8B70F2}" srcId="{3A6DB344-9F30-461C-A4D9-B1FF4445A07E}" destId="{4BF67DE9-05ED-4FA1-8CA6-A9A7A4AE5CB8}" srcOrd="1" destOrd="0" parTransId="{F1B78DF0-7D6B-4E8F-9FC0-4B4A22FFE0E7}" sibTransId="{7CB8CD8C-7E0C-40FB-875B-5DCF4C17F50E}"/>
    <dgm:cxn modelId="{84887A98-C120-441A-ABD3-F8FA90B97A2F}" srcId="{47FF7476-D43B-4FAE-91CB-C2D5F46EB175}" destId="{121F1E89-7B6C-45AF-92A0-4985AD311748}" srcOrd="2" destOrd="0" parTransId="{85300DD8-A9AC-4027-9DFA-85130AC4CFB7}" sibTransId="{2098A3E6-93E5-47FD-ABF3-83B2B31203FF}"/>
    <dgm:cxn modelId="{C06A309A-0572-4223-A8DD-9EDC7F1B43E2}" type="presOf" srcId="{47FF7476-D43B-4FAE-91CB-C2D5F46EB175}" destId="{3021AA82-DD1C-4F24-B502-B8584932330E}" srcOrd="1" destOrd="0" presId="urn:microsoft.com/office/officeart/2005/8/layout/lProcess2"/>
    <dgm:cxn modelId="{055B899F-B363-4C3E-83ED-AAF3CA73FC8D}" srcId="{3A6DB344-9F30-461C-A4D9-B1FF4445A07E}" destId="{5E9591D4-26CB-4158-87EC-FD6F3C9BC7DE}" srcOrd="5" destOrd="0" parTransId="{ED42B62C-0F9D-433E-96DC-A2121F709293}" sibTransId="{A38F9983-C6BC-4321-BC78-F7C65CC354EA}"/>
    <dgm:cxn modelId="{CD3407A0-1DF0-4798-9FA9-CA4B227155CA}" srcId="{3A6DB344-9F30-461C-A4D9-B1FF4445A07E}" destId="{FFA4F8F7-0008-425B-B69D-76F6E36B86B1}" srcOrd="4" destOrd="0" parTransId="{03B3099E-7B7C-4453-9594-B190DAEB0202}" sibTransId="{012BDDA7-DFDE-4DC8-BB55-39872875BE43}"/>
    <dgm:cxn modelId="{B9D660A0-61DA-4ED2-BA16-22C3443EA468}" srcId="{47FF7476-D43B-4FAE-91CB-C2D5F46EB175}" destId="{DDB36300-7F5C-484C-B5D5-996E863A2E5F}" srcOrd="0" destOrd="0" parTransId="{BDE99ADA-6537-4636-9B14-3D9046A5FC9D}" sibTransId="{33DBCEB8-9112-4B6C-806B-F085C9DF6376}"/>
    <dgm:cxn modelId="{8F9982A1-0F93-4C3A-8506-9FCA21E96FDA}" srcId="{47FF7476-D43B-4FAE-91CB-C2D5F46EB175}" destId="{1FABE367-A6B2-41B4-900F-2FBE70255DAD}" srcOrd="5" destOrd="0" parTransId="{5446A9A8-6C18-475E-9D4A-2DC97D6441B1}" sibTransId="{787CD916-5A2C-4BF3-9AE2-DCEF78F6F6B5}"/>
    <dgm:cxn modelId="{C009DFAC-2AB6-4352-ACA6-FEA3A9F94C38}" type="presOf" srcId="{47FF7476-D43B-4FAE-91CB-C2D5F46EB175}" destId="{7929DB02-83F2-41EA-98E3-B9480B15FF62}" srcOrd="0" destOrd="0" presId="urn:microsoft.com/office/officeart/2005/8/layout/lProcess2"/>
    <dgm:cxn modelId="{6E592CAD-9796-40E6-8F23-EFEB7A43373E}" srcId="{3A6DB344-9F30-461C-A4D9-B1FF4445A07E}" destId="{37DEA66E-3304-4C5F-8AB8-F0F91EBD801D}" srcOrd="6" destOrd="0" parTransId="{FC9AD3D1-E5C6-496B-932E-98412EE0FE2D}" sibTransId="{AC7213C7-9E12-46C0-BE40-7A79AECA11E6}"/>
    <dgm:cxn modelId="{9A4523B1-6315-40AE-8464-5562CFCA962E}" type="presOf" srcId="{E690FF0B-6384-4C1A-BF21-345666A69909}" destId="{4875BCBC-A840-4BD9-81CD-61E0413BD45F}" srcOrd="0" destOrd="0" presId="urn:microsoft.com/office/officeart/2005/8/layout/lProcess2"/>
    <dgm:cxn modelId="{4F148CB2-10A6-4339-90BE-6B522BE3A712}" srcId="{47FF7476-D43B-4FAE-91CB-C2D5F46EB175}" destId="{4D95D53B-478B-43E4-A8B9-B3A752C4FA1E}" srcOrd="1" destOrd="0" parTransId="{BB4C3073-A5EF-46BF-A169-EAFDB356B1A8}" sibTransId="{9693B7DD-8135-466B-990B-EF5EF2CA1436}"/>
    <dgm:cxn modelId="{2F9673B5-6737-4209-BBAC-BAB55EF74380}" type="presOf" srcId="{46BDB957-2DED-4365-8847-E088C0B26606}" destId="{99E3567B-ADA0-487C-BE19-6E1671290AFE}" srcOrd="0" destOrd="0" presId="urn:microsoft.com/office/officeart/2005/8/layout/lProcess2"/>
    <dgm:cxn modelId="{754B01B8-D2D8-4D3C-A46D-170A730F1EEF}" srcId="{47FF7476-D43B-4FAE-91CB-C2D5F46EB175}" destId="{0A412A2F-FE6C-438D-B76A-A2484041C25D}" srcOrd="4" destOrd="0" parTransId="{1CCC1FC6-22B6-41DC-A15A-16D9EC4C7AF3}" sibTransId="{263E416F-8187-43E8-923B-5FDF6E3050E6}"/>
    <dgm:cxn modelId="{334C58C5-A043-4CC4-BE4A-E177A228BC56}" type="presOf" srcId="{01D8764C-33EB-49CF-8BD5-F50583D6A1CA}" destId="{DEFF32C0-8185-4802-B56B-C4E2A48F2AEE}" srcOrd="0" destOrd="0" presId="urn:microsoft.com/office/officeart/2005/8/layout/lProcess2"/>
    <dgm:cxn modelId="{CF72CCC8-46C5-4B37-A42B-528097F73B7E}" type="presOf" srcId="{5E9591D4-26CB-4158-87EC-FD6F3C9BC7DE}" destId="{E7D73CA2-C3B9-4815-89B0-DBA9FC853213}" srcOrd="0" destOrd="0" presId="urn:microsoft.com/office/officeart/2005/8/layout/lProcess2"/>
    <dgm:cxn modelId="{B2F7DDD6-0D8D-48FA-BCC8-0F5192557CA2}" type="presOf" srcId="{FFA4F8F7-0008-425B-B69D-76F6E36B86B1}" destId="{6F62A6DB-66F7-4306-B096-042F103442D8}" srcOrd="0" destOrd="0" presId="urn:microsoft.com/office/officeart/2005/8/layout/lProcess2"/>
    <dgm:cxn modelId="{F55F4FDC-7DE7-4530-B022-64F461B31824}" srcId="{46BDB957-2DED-4365-8847-E088C0B26606}" destId="{3A6DB344-9F30-461C-A4D9-B1FF4445A07E}" srcOrd="0" destOrd="0" parTransId="{F9920087-B7C0-486C-9AB6-EA03AB22A52E}" sibTransId="{0230234B-35FC-4521-B2FA-2954BD6236B4}"/>
    <dgm:cxn modelId="{E5E5A2DE-31E3-4343-9A05-D10C2F6A3ABA}" type="presOf" srcId="{0A412A2F-FE6C-438D-B76A-A2484041C25D}" destId="{9A3B7BCC-A4E7-45A6-B703-22C3E080494B}" srcOrd="0" destOrd="0" presId="urn:microsoft.com/office/officeart/2005/8/layout/lProcess2"/>
    <dgm:cxn modelId="{1B7932E3-E48E-43FB-99DE-53528DB224C4}" type="presOf" srcId="{37DEA66E-3304-4C5F-8AB8-F0F91EBD801D}" destId="{D9F9BF39-808C-4E6D-8AAE-2C094F52AE36}" srcOrd="0" destOrd="0" presId="urn:microsoft.com/office/officeart/2005/8/layout/lProcess2"/>
    <dgm:cxn modelId="{A74458F9-AF14-4164-84AA-5761F092C144}" srcId="{3A6DB344-9F30-461C-A4D9-B1FF4445A07E}" destId="{E50BD420-2534-4F53-A8F9-EE166C4878D0}" srcOrd="2" destOrd="0" parTransId="{1D64C9CF-1726-4909-BD0C-3249CB07085D}" sibTransId="{49EDE40E-67B3-4E55-83F4-E96BFB9BF9DB}"/>
    <dgm:cxn modelId="{5788F0FD-FD99-4F1B-A33C-C84657C3DF76}" type="presOf" srcId="{121F1E89-7B6C-45AF-92A0-4985AD311748}" destId="{A905B95F-CD3D-4269-BBFD-612DF3F71943}" srcOrd="0" destOrd="0" presId="urn:microsoft.com/office/officeart/2005/8/layout/lProcess2"/>
    <dgm:cxn modelId="{A915B909-6816-4E72-988C-EB9424A150BB}" type="presParOf" srcId="{99E3567B-ADA0-487C-BE19-6E1671290AFE}" destId="{A3599244-B891-47C0-8FE9-257D9DFB2C25}" srcOrd="0" destOrd="0" presId="urn:microsoft.com/office/officeart/2005/8/layout/lProcess2"/>
    <dgm:cxn modelId="{46119BF5-E562-44B2-80FA-44971378EBD5}" type="presParOf" srcId="{A3599244-B891-47C0-8FE9-257D9DFB2C25}" destId="{BF46F84F-7115-4956-93A2-AE71891B13A4}" srcOrd="0" destOrd="0" presId="urn:microsoft.com/office/officeart/2005/8/layout/lProcess2"/>
    <dgm:cxn modelId="{31C25839-DFA4-41A2-9061-B6B7D63D39B2}" type="presParOf" srcId="{A3599244-B891-47C0-8FE9-257D9DFB2C25}" destId="{EFBEE459-C85C-4707-8631-D69F484B34E0}" srcOrd="1" destOrd="0" presId="urn:microsoft.com/office/officeart/2005/8/layout/lProcess2"/>
    <dgm:cxn modelId="{A6B5DADC-BE09-486E-9CCF-8C37E9DA3B9C}" type="presParOf" srcId="{A3599244-B891-47C0-8FE9-257D9DFB2C25}" destId="{744AE948-E883-446D-BB08-C9C92BFFA070}" srcOrd="2" destOrd="0" presId="urn:microsoft.com/office/officeart/2005/8/layout/lProcess2"/>
    <dgm:cxn modelId="{0CB33C7F-739C-4E25-A809-7E4CB7FA1A90}" type="presParOf" srcId="{744AE948-E883-446D-BB08-C9C92BFFA070}" destId="{82485472-A5D6-4D38-A680-2EEE870CF48B}" srcOrd="0" destOrd="0" presId="urn:microsoft.com/office/officeart/2005/8/layout/lProcess2"/>
    <dgm:cxn modelId="{D0BCD3F7-338F-45FA-9A80-AF480F248672}" type="presParOf" srcId="{82485472-A5D6-4D38-A680-2EEE870CF48B}" destId="{D44413D7-F1B5-465A-BBAE-2E1231F9D269}" srcOrd="0" destOrd="0" presId="urn:microsoft.com/office/officeart/2005/8/layout/lProcess2"/>
    <dgm:cxn modelId="{4F7ED1CA-81E7-48B9-816A-2DE0207B19DE}" type="presParOf" srcId="{82485472-A5D6-4D38-A680-2EEE870CF48B}" destId="{C677DCCB-16BB-45FB-9AF4-CDB49EB70280}" srcOrd="1" destOrd="0" presId="urn:microsoft.com/office/officeart/2005/8/layout/lProcess2"/>
    <dgm:cxn modelId="{A1ABE969-1B2A-45B5-9BC6-1FF72E84C72C}" type="presParOf" srcId="{82485472-A5D6-4D38-A680-2EEE870CF48B}" destId="{EEEAC8E2-EB4B-47CB-A4C2-788E01F95574}" srcOrd="2" destOrd="0" presId="urn:microsoft.com/office/officeart/2005/8/layout/lProcess2"/>
    <dgm:cxn modelId="{19B5B007-A026-44AB-9C71-8D87CBD00E2C}" type="presParOf" srcId="{82485472-A5D6-4D38-A680-2EEE870CF48B}" destId="{B5FFCCAC-30E6-4C20-996D-DDF0B43627DD}" srcOrd="3" destOrd="0" presId="urn:microsoft.com/office/officeart/2005/8/layout/lProcess2"/>
    <dgm:cxn modelId="{DE5238BA-3377-4ACA-813F-D2182FBB4B78}" type="presParOf" srcId="{82485472-A5D6-4D38-A680-2EEE870CF48B}" destId="{ACB7EC46-A4B2-4ECF-8AD6-3418B49B4075}" srcOrd="4" destOrd="0" presId="urn:microsoft.com/office/officeart/2005/8/layout/lProcess2"/>
    <dgm:cxn modelId="{42C7FCB6-1E75-46AE-BE6C-52B43F17A48B}" type="presParOf" srcId="{82485472-A5D6-4D38-A680-2EEE870CF48B}" destId="{C08DB86F-FBC5-4D5D-961B-5D2F9F2645E7}" srcOrd="5" destOrd="0" presId="urn:microsoft.com/office/officeart/2005/8/layout/lProcess2"/>
    <dgm:cxn modelId="{85C3B9D6-FD9C-4526-A637-315F779229A7}" type="presParOf" srcId="{82485472-A5D6-4D38-A680-2EEE870CF48B}" destId="{99E07171-99CA-467B-9E6C-8F50D33DD79B}" srcOrd="6" destOrd="0" presId="urn:microsoft.com/office/officeart/2005/8/layout/lProcess2"/>
    <dgm:cxn modelId="{A3ECEB0D-056A-455B-A057-C555AD3DD411}" type="presParOf" srcId="{82485472-A5D6-4D38-A680-2EEE870CF48B}" destId="{A0A38ABB-EE8F-4486-883B-14491BCEF5C9}" srcOrd="7" destOrd="0" presId="urn:microsoft.com/office/officeart/2005/8/layout/lProcess2"/>
    <dgm:cxn modelId="{E4392663-846D-4ADC-8DF4-4474A5D2CA05}" type="presParOf" srcId="{82485472-A5D6-4D38-A680-2EEE870CF48B}" destId="{6F62A6DB-66F7-4306-B096-042F103442D8}" srcOrd="8" destOrd="0" presId="urn:microsoft.com/office/officeart/2005/8/layout/lProcess2"/>
    <dgm:cxn modelId="{3155D3A0-B1F4-4903-9F62-7CFA79234E1D}" type="presParOf" srcId="{82485472-A5D6-4D38-A680-2EEE870CF48B}" destId="{A3D6894D-ACCC-48FB-B020-C4CA59BB796F}" srcOrd="9" destOrd="0" presId="urn:microsoft.com/office/officeart/2005/8/layout/lProcess2"/>
    <dgm:cxn modelId="{30B889F2-9149-4E3A-B4FD-C1496D67FFE9}" type="presParOf" srcId="{82485472-A5D6-4D38-A680-2EEE870CF48B}" destId="{E7D73CA2-C3B9-4815-89B0-DBA9FC853213}" srcOrd="10" destOrd="0" presId="urn:microsoft.com/office/officeart/2005/8/layout/lProcess2"/>
    <dgm:cxn modelId="{D2EF6089-B21D-432D-BC0D-901E061470D9}" type="presParOf" srcId="{82485472-A5D6-4D38-A680-2EEE870CF48B}" destId="{370A83A3-0C05-414C-9F30-80797BE6DE2F}" srcOrd="11" destOrd="0" presId="urn:microsoft.com/office/officeart/2005/8/layout/lProcess2"/>
    <dgm:cxn modelId="{3B81F676-93AB-4220-BDF5-CC002895C1F7}" type="presParOf" srcId="{82485472-A5D6-4D38-A680-2EEE870CF48B}" destId="{D9F9BF39-808C-4E6D-8AAE-2C094F52AE36}" srcOrd="12" destOrd="0" presId="urn:microsoft.com/office/officeart/2005/8/layout/lProcess2"/>
    <dgm:cxn modelId="{F0BEE7AC-00DA-4E38-9104-CC6A0862DA5E}" type="presParOf" srcId="{99E3567B-ADA0-487C-BE19-6E1671290AFE}" destId="{400405E3-DE49-4070-A8CB-C9AB53394345}" srcOrd="1" destOrd="0" presId="urn:microsoft.com/office/officeart/2005/8/layout/lProcess2"/>
    <dgm:cxn modelId="{B1AC9F0D-BE5A-49D9-A7B5-8E27792A10B1}" type="presParOf" srcId="{99E3567B-ADA0-487C-BE19-6E1671290AFE}" destId="{D4DC0453-C280-42AA-9832-19A965DF0B10}" srcOrd="2" destOrd="0" presId="urn:microsoft.com/office/officeart/2005/8/layout/lProcess2"/>
    <dgm:cxn modelId="{10BEDFE8-527F-407E-AA9C-2C34A487B435}" type="presParOf" srcId="{D4DC0453-C280-42AA-9832-19A965DF0B10}" destId="{7929DB02-83F2-41EA-98E3-B9480B15FF62}" srcOrd="0" destOrd="0" presId="urn:microsoft.com/office/officeart/2005/8/layout/lProcess2"/>
    <dgm:cxn modelId="{358DB1BF-9CA5-4030-B84B-BA41BE9421D0}" type="presParOf" srcId="{D4DC0453-C280-42AA-9832-19A965DF0B10}" destId="{3021AA82-DD1C-4F24-B502-B8584932330E}" srcOrd="1" destOrd="0" presId="urn:microsoft.com/office/officeart/2005/8/layout/lProcess2"/>
    <dgm:cxn modelId="{FD04B638-9113-4F00-9C0C-20DC2D6C420C}" type="presParOf" srcId="{D4DC0453-C280-42AA-9832-19A965DF0B10}" destId="{0D2BB2F5-0A43-4A04-82A8-0958473EFBFE}" srcOrd="2" destOrd="0" presId="urn:microsoft.com/office/officeart/2005/8/layout/lProcess2"/>
    <dgm:cxn modelId="{B49B2AC8-30BC-4957-A501-C6AAB98B7F6C}" type="presParOf" srcId="{0D2BB2F5-0A43-4A04-82A8-0958473EFBFE}" destId="{F067F308-6B4E-4DE8-A8EC-D60E1F38F114}" srcOrd="0" destOrd="0" presId="urn:microsoft.com/office/officeart/2005/8/layout/lProcess2"/>
    <dgm:cxn modelId="{27B50DA6-6A74-4FF9-B31D-9B7A824B3364}" type="presParOf" srcId="{F067F308-6B4E-4DE8-A8EC-D60E1F38F114}" destId="{8612C7C4-0001-4C2F-ACA4-6CA0B652EB6D}" srcOrd="0" destOrd="0" presId="urn:microsoft.com/office/officeart/2005/8/layout/lProcess2"/>
    <dgm:cxn modelId="{E5358921-55CA-4710-A545-9F3FF31EF460}" type="presParOf" srcId="{F067F308-6B4E-4DE8-A8EC-D60E1F38F114}" destId="{67151924-B893-4427-9810-06CC17942A3A}" srcOrd="1" destOrd="0" presId="urn:microsoft.com/office/officeart/2005/8/layout/lProcess2"/>
    <dgm:cxn modelId="{081E8242-F010-46B9-BE60-5DD6B117FC95}" type="presParOf" srcId="{F067F308-6B4E-4DE8-A8EC-D60E1F38F114}" destId="{EFCDD090-9FF5-4C10-A3D8-C82CEA234ABF}" srcOrd="2" destOrd="0" presId="urn:microsoft.com/office/officeart/2005/8/layout/lProcess2"/>
    <dgm:cxn modelId="{291A6E34-4808-4625-9FF7-13D107EE024B}" type="presParOf" srcId="{F067F308-6B4E-4DE8-A8EC-D60E1F38F114}" destId="{25053485-67DD-43D1-BB74-124081FD8463}" srcOrd="3" destOrd="0" presId="urn:microsoft.com/office/officeart/2005/8/layout/lProcess2"/>
    <dgm:cxn modelId="{48009145-A4B0-4F3E-B5F7-6EE1E66CFDA4}" type="presParOf" srcId="{F067F308-6B4E-4DE8-A8EC-D60E1F38F114}" destId="{A905B95F-CD3D-4269-BBFD-612DF3F71943}" srcOrd="4" destOrd="0" presId="urn:microsoft.com/office/officeart/2005/8/layout/lProcess2"/>
    <dgm:cxn modelId="{2C9984C2-442A-4457-A03A-0B3F5E34C6E3}" type="presParOf" srcId="{F067F308-6B4E-4DE8-A8EC-D60E1F38F114}" destId="{9428DE7C-9A50-4F27-99A2-1E224FF29369}" srcOrd="5" destOrd="0" presId="urn:microsoft.com/office/officeart/2005/8/layout/lProcess2"/>
    <dgm:cxn modelId="{E8B6DC4D-45FD-4FB1-888F-57DF56DCD6E3}" type="presParOf" srcId="{F067F308-6B4E-4DE8-A8EC-D60E1F38F114}" destId="{DEFF32C0-8185-4802-B56B-C4E2A48F2AEE}" srcOrd="6" destOrd="0" presId="urn:microsoft.com/office/officeart/2005/8/layout/lProcess2"/>
    <dgm:cxn modelId="{65DA2435-3E8D-4DA0-9A7E-BE0E212FC53E}" type="presParOf" srcId="{F067F308-6B4E-4DE8-A8EC-D60E1F38F114}" destId="{57F291BB-54A0-47AE-99A3-0FDD6E9DF879}" srcOrd="7" destOrd="0" presId="urn:microsoft.com/office/officeart/2005/8/layout/lProcess2"/>
    <dgm:cxn modelId="{001BF78E-BD16-4A67-9CA9-AAF5F7848701}" type="presParOf" srcId="{F067F308-6B4E-4DE8-A8EC-D60E1F38F114}" destId="{9A3B7BCC-A4E7-45A6-B703-22C3E080494B}" srcOrd="8" destOrd="0" presId="urn:microsoft.com/office/officeart/2005/8/layout/lProcess2"/>
    <dgm:cxn modelId="{A3FFD42F-9DE0-422E-B369-6CE57C102F12}" type="presParOf" srcId="{F067F308-6B4E-4DE8-A8EC-D60E1F38F114}" destId="{9DCCD41E-8C60-4D20-B016-CB410D5DE6A6}" srcOrd="9" destOrd="0" presId="urn:microsoft.com/office/officeart/2005/8/layout/lProcess2"/>
    <dgm:cxn modelId="{4008E3E0-6591-45D2-A657-597D4F47BC45}" type="presParOf" srcId="{F067F308-6B4E-4DE8-A8EC-D60E1F38F114}" destId="{F7C61A1C-C8DE-4122-898E-A53BA9A1D12B}" srcOrd="10" destOrd="0" presId="urn:microsoft.com/office/officeart/2005/8/layout/lProcess2"/>
    <dgm:cxn modelId="{AFADD7B9-FB11-40F5-A20C-9F7DA9154DBB}" type="presParOf" srcId="{F067F308-6B4E-4DE8-A8EC-D60E1F38F114}" destId="{34142717-4486-4133-B240-2EFB3E1ECBCF}" srcOrd="11" destOrd="0" presId="urn:microsoft.com/office/officeart/2005/8/layout/lProcess2"/>
    <dgm:cxn modelId="{9E0805D4-CE99-4BB6-8444-6D927010D0B5}" type="presParOf" srcId="{F067F308-6B4E-4DE8-A8EC-D60E1F38F114}" destId="{4875BCBC-A840-4BD9-81CD-61E0413BD45F}" srcOrd="1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46F84F-7115-4956-93A2-AE71891B13A4}">
      <dsp:nvSpPr>
        <dsp:cNvPr id="0" name=""/>
        <dsp:cNvSpPr/>
      </dsp:nvSpPr>
      <dsp:spPr>
        <a:xfrm>
          <a:off x="3988" y="0"/>
          <a:ext cx="3837041" cy="492227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 dirty="0"/>
            <a:t>2</a:t>
          </a:r>
          <a:r>
            <a:rPr lang="en-US" sz="6500" kern="1200" baseline="30000" dirty="0"/>
            <a:t>nd</a:t>
          </a:r>
          <a:r>
            <a:rPr lang="en-US" sz="6500" kern="1200" dirty="0"/>
            <a:t> Gen</a:t>
          </a:r>
        </a:p>
      </dsp:txBody>
      <dsp:txXfrm>
        <a:off x="3988" y="0"/>
        <a:ext cx="3837041" cy="1476682"/>
      </dsp:txXfrm>
    </dsp:sp>
    <dsp:sp modelId="{D44413D7-F1B5-465A-BBAE-2E1231F9D269}">
      <dsp:nvSpPr>
        <dsp:cNvPr id="0" name=""/>
        <dsp:cNvSpPr/>
      </dsp:nvSpPr>
      <dsp:spPr>
        <a:xfrm>
          <a:off x="387692" y="1479686"/>
          <a:ext cx="3069633" cy="40305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16 PoE ports with 240W total budget</a:t>
          </a:r>
        </a:p>
      </dsp:txBody>
      <dsp:txXfrm>
        <a:off x="399497" y="1491491"/>
        <a:ext cx="3046023" cy="379449"/>
      </dsp:txXfrm>
    </dsp:sp>
    <dsp:sp modelId="{EEEAC8E2-EB4B-47CB-A4C2-788E01F95574}">
      <dsp:nvSpPr>
        <dsp:cNvPr id="0" name=""/>
        <dsp:cNvSpPr/>
      </dsp:nvSpPr>
      <dsp:spPr>
        <a:xfrm>
          <a:off x="387692" y="1944755"/>
          <a:ext cx="3069633" cy="40305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4 PRO licenses</a:t>
          </a:r>
        </a:p>
      </dsp:txBody>
      <dsp:txXfrm>
        <a:off x="399497" y="1956560"/>
        <a:ext cx="3046023" cy="379449"/>
      </dsp:txXfrm>
    </dsp:sp>
    <dsp:sp modelId="{ACB7EC46-A4B2-4ECF-8AD6-3418B49B4075}">
      <dsp:nvSpPr>
        <dsp:cNvPr id="0" name=""/>
        <dsp:cNvSpPr/>
      </dsp:nvSpPr>
      <dsp:spPr>
        <a:xfrm>
          <a:off x="387692" y="2409823"/>
          <a:ext cx="3069633" cy="40305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OS on SSD</a:t>
          </a:r>
        </a:p>
      </dsp:txBody>
      <dsp:txXfrm>
        <a:off x="399497" y="2421628"/>
        <a:ext cx="3046023" cy="379449"/>
      </dsp:txXfrm>
    </dsp:sp>
    <dsp:sp modelId="{99E07171-99CA-467B-9E6C-8F50D33DD79B}">
      <dsp:nvSpPr>
        <dsp:cNvPr id="0" name=""/>
        <dsp:cNvSpPr/>
      </dsp:nvSpPr>
      <dsp:spPr>
        <a:xfrm>
          <a:off x="387692" y="2874892"/>
          <a:ext cx="3069633" cy="40305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12TB max storage</a:t>
          </a:r>
        </a:p>
      </dsp:txBody>
      <dsp:txXfrm>
        <a:off x="399497" y="2886697"/>
        <a:ext cx="3046023" cy="379449"/>
      </dsp:txXfrm>
    </dsp:sp>
    <dsp:sp modelId="{6F62A6DB-66F7-4306-B096-042F103442D8}">
      <dsp:nvSpPr>
        <dsp:cNvPr id="0" name=""/>
        <dsp:cNvSpPr/>
      </dsp:nvSpPr>
      <dsp:spPr>
        <a:xfrm>
          <a:off x="387692" y="3339960"/>
          <a:ext cx="3069633" cy="40305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120Mbps video rate</a:t>
          </a:r>
        </a:p>
      </dsp:txBody>
      <dsp:txXfrm>
        <a:off x="399497" y="3351765"/>
        <a:ext cx="3046023" cy="379449"/>
      </dsp:txXfrm>
    </dsp:sp>
    <dsp:sp modelId="{E7D73CA2-C3B9-4815-89B0-DBA9FC853213}">
      <dsp:nvSpPr>
        <dsp:cNvPr id="0" name=""/>
        <dsp:cNvSpPr/>
      </dsp:nvSpPr>
      <dsp:spPr>
        <a:xfrm>
          <a:off x="387692" y="3805029"/>
          <a:ext cx="3069633" cy="40305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2 monitors, 480 fps @ 1080p</a:t>
          </a:r>
        </a:p>
      </dsp:txBody>
      <dsp:txXfrm>
        <a:off x="399497" y="3816834"/>
        <a:ext cx="3046023" cy="379449"/>
      </dsp:txXfrm>
    </dsp:sp>
    <dsp:sp modelId="{D9F9BF39-808C-4E6D-8AAE-2C094F52AE36}">
      <dsp:nvSpPr>
        <dsp:cNvPr id="0" name=""/>
        <dsp:cNvSpPr/>
      </dsp:nvSpPr>
      <dsp:spPr>
        <a:xfrm>
          <a:off x="387692" y="4270097"/>
          <a:ext cx="3069633" cy="40305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Ubuntu 22.04, 12</a:t>
          </a:r>
          <a:r>
            <a:rPr lang="en-US" sz="1200" kern="1200" baseline="30000" dirty="0"/>
            <a:t>th</a:t>
          </a:r>
          <a:r>
            <a:rPr lang="en-US" sz="1200" kern="1200" dirty="0"/>
            <a:t> Gen Intel Celeron, 4 GB RAM</a:t>
          </a:r>
        </a:p>
      </dsp:txBody>
      <dsp:txXfrm>
        <a:off x="399497" y="4281902"/>
        <a:ext cx="3046023" cy="379449"/>
      </dsp:txXfrm>
    </dsp:sp>
    <dsp:sp modelId="{7929DB02-83F2-41EA-98E3-B9480B15FF62}">
      <dsp:nvSpPr>
        <dsp:cNvPr id="0" name=""/>
        <dsp:cNvSpPr/>
      </dsp:nvSpPr>
      <dsp:spPr>
        <a:xfrm>
          <a:off x="4128808" y="0"/>
          <a:ext cx="3837041" cy="492227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 dirty="0"/>
            <a:t>1</a:t>
          </a:r>
          <a:r>
            <a:rPr lang="en-US" sz="6500" kern="1200" baseline="30000" dirty="0"/>
            <a:t>st</a:t>
          </a:r>
          <a:r>
            <a:rPr lang="en-US" sz="6500" kern="1200" dirty="0"/>
            <a:t> Gen</a:t>
          </a:r>
        </a:p>
      </dsp:txBody>
      <dsp:txXfrm>
        <a:off x="4128808" y="0"/>
        <a:ext cx="3837041" cy="1476682"/>
      </dsp:txXfrm>
    </dsp:sp>
    <dsp:sp modelId="{8612C7C4-0001-4C2F-ACA4-6CA0B652EB6D}">
      <dsp:nvSpPr>
        <dsp:cNvPr id="0" name=""/>
        <dsp:cNvSpPr/>
      </dsp:nvSpPr>
      <dsp:spPr>
        <a:xfrm>
          <a:off x="4512512" y="1479686"/>
          <a:ext cx="3069633" cy="40305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16 PoE ports with 240W total budget</a:t>
          </a:r>
        </a:p>
      </dsp:txBody>
      <dsp:txXfrm>
        <a:off x="4524317" y="1491491"/>
        <a:ext cx="3046023" cy="379449"/>
      </dsp:txXfrm>
    </dsp:sp>
    <dsp:sp modelId="{EFCDD090-9FF5-4C10-A3D8-C82CEA234ABF}">
      <dsp:nvSpPr>
        <dsp:cNvPr id="0" name=""/>
        <dsp:cNvSpPr/>
      </dsp:nvSpPr>
      <dsp:spPr>
        <a:xfrm>
          <a:off x="4512512" y="1944755"/>
          <a:ext cx="3069633" cy="40305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4 PRO licenses</a:t>
          </a:r>
        </a:p>
      </dsp:txBody>
      <dsp:txXfrm>
        <a:off x="4524317" y="1956560"/>
        <a:ext cx="3046023" cy="379449"/>
      </dsp:txXfrm>
    </dsp:sp>
    <dsp:sp modelId="{A905B95F-CD3D-4269-BBFD-612DF3F71943}">
      <dsp:nvSpPr>
        <dsp:cNvPr id="0" name=""/>
        <dsp:cNvSpPr/>
      </dsp:nvSpPr>
      <dsp:spPr>
        <a:xfrm>
          <a:off x="4512512" y="2409823"/>
          <a:ext cx="3069633" cy="40305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OS on SSD</a:t>
          </a:r>
        </a:p>
      </dsp:txBody>
      <dsp:txXfrm>
        <a:off x="4524317" y="2421628"/>
        <a:ext cx="3046023" cy="379449"/>
      </dsp:txXfrm>
    </dsp:sp>
    <dsp:sp modelId="{DEFF32C0-8185-4802-B56B-C4E2A48F2AEE}">
      <dsp:nvSpPr>
        <dsp:cNvPr id="0" name=""/>
        <dsp:cNvSpPr/>
      </dsp:nvSpPr>
      <dsp:spPr>
        <a:xfrm>
          <a:off x="4512512" y="2874892"/>
          <a:ext cx="3069633" cy="40305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12TB max storage</a:t>
          </a:r>
        </a:p>
      </dsp:txBody>
      <dsp:txXfrm>
        <a:off x="4524317" y="2886697"/>
        <a:ext cx="3046023" cy="379449"/>
      </dsp:txXfrm>
    </dsp:sp>
    <dsp:sp modelId="{9A3B7BCC-A4E7-45A6-B703-22C3E080494B}">
      <dsp:nvSpPr>
        <dsp:cNvPr id="0" name=""/>
        <dsp:cNvSpPr/>
      </dsp:nvSpPr>
      <dsp:spPr>
        <a:xfrm>
          <a:off x="4512512" y="3339960"/>
          <a:ext cx="3069633" cy="40305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120Mbps video rate</a:t>
          </a:r>
        </a:p>
      </dsp:txBody>
      <dsp:txXfrm>
        <a:off x="4524317" y="3351765"/>
        <a:ext cx="3046023" cy="379449"/>
      </dsp:txXfrm>
    </dsp:sp>
    <dsp:sp modelId="{F7C61A1C-C8DE-4122-898E-A53BA9A1D12B}">
      <dsp:nvSpPr>
        <dsp:cNvPr id="0" name=""/>
        <dsp:cNvSpPr/>
      </dsp:nvSpPr>
      <dsp:spPr>
        <a:xfrm>
          <a:off x="4512512" y="3805029"/>
          <a:ext cx="3069633" cy="40305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2 monitors, 240 fps @ 1080p</a:t>
          </a:r>
        </a:p>
      </dsp:txBody>
      <dsp:txXfrm>
        <a:off x="4524317" y="3816834"/>
        <a:ext cx="3046023" cy="379449"/>
      </dsp:txXfrm>
    </dsp:sp>
    <dsp:sp modelId="{4875BCBC-A840-4BD9-81CD-61E0413BD45F}">
      <dsp:nvSpPr>
        <dsp:cNvPr id="0" name=""/>
        <dsp:cNvSpPr/>
      </dsp:nvSpPr>
      <dsp:spPr>
        <a:xfrm>
          <a:off x="4512512" y="4270097"/>
          <a:ext cx="3069633" cy="40305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Ubuntu 18.04, Intel Atom, 4 GB RAM</a:t>
          </a:r>
        </a:p>
      </dsp:txBody>
      <dsp:txXfrm>
        <a:off x="4524317" y="4281902"/>
        <a:ext cx="3046023" cy="3794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D465850-AD4B-3749-BDD1-157A4B1A184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5D79838-4AC9-B745-95EC-8D57F4D4463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6DE5BC-44B9-E647-9A71-EFB9D3FF4107}" type="datetimeFigureOut">
              <a:rPr lang="en-US" smtClean="0"/>
              <a:t>12/13/2022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27F95F9-A2C8-104A-8FFB-6F4E134B7E8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215FED-28F4-2049-A405-E22FD8B80D1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CABBFB-FA43-B442-BBC0-BDFF64F37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7153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3DD9A9-4852-6E4D-9114-6E8A257FA3FE}" type="datetimeFigureOut">
              <a:rPr lang="en-US" smtClean="0"/>
              <a:t>12/13/2022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7F4183-C1A5-7C49-99CC-CF2D68B915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1834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7F4183-C1A5-7C49-99CC-CF2D68B9151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6744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7F4183-C1A5-7C49-99CC-CF2D68B9151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72635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7F4183-C1A5-7C49-99CC-CF2D68B9151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78103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7F4183-C1A5-7C49-99CC-CF2D68B9151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87525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7F4183-C1A5-7C49-99CC-CF2D68B9151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98538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7F4183-C1A5-7C49-99CC-CF2D68B9151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78627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7F4183-C1A5-7C49-99CC-CF2D68B9151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6175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7F4183-C1A5-7C49-99CC-CF2D68B9151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8006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7F4183-C1A5-7C49-99CC-CF2D68B9151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3435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7F4183-C1A5-7C49-99CC-CF2D68B9151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01955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7F4183-C1A5-7C49-99CC-CF2D68B9151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13412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7F4183-C1A5-7C49-99CC-CF2D68B9151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22632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7F4183-C1A5-7C49-99CC-CF2D68B9151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58998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7F4183-C1A5-7C49-99CC-CF2D68B9151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27469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1F926F-30BF-3647-BFEC-71649F3AF6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05A9654-153B-864D-A83B-07784D7304E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exacqVision Technical Support Training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BF92293-7F9C-7949-AA0D-5CCC04EBE13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3888" y="1151110"/>
            <a:ext cx="10958512" cy="4814887"/>
          </a:xfrm>
          <a:prstGeom prst="rect">
            <a:avLst/>
          </a:prstGeom>
        </p:spPr>
        <p:txBody>
          <a:bodyPr rIns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397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5568" userDrawn="1">
          <p15:clr>
            <a:srgbClr val="FBAE40"/>
          </p15:clr>
        </p15:guide>
        <p15:guide id="2" pos="2112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_plai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87C341D7-69D8-3842-A50A-2E9B115A3F7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182553"/>
            <a:ext cx="12192000" cy="2241685"/>
          </a:xfrm>
          <a:prstGeom prst="rect">
            <a:avLst/>
          </a:prstGeom>
        </p:spPr>
        <p:txBody>
          <a:bodyPr anchor="ctr" anchorCtr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10" name="Google Shape;10;p2">
            <a:extLst>
              <a:ext uri="{FF2B5EF4-FFF2-40B4-BE49-F238E27FC236}">
                <a16:creationId xmlns:a16="http://schemas.microsoft.com/office/drawing/2014/main" id="{89CFEB1E-0D9F-A74E-9220-A496A286919C}"/>
              </a:ext>
            </a:extLst>
          </p:cNvPr>
          <p:cNvSpPr/>
          <p:nvPr userDrawn="1"/>
        </p:nvSpPr>
        <p:spPr>
          <a:xfrm>
            <a:off x="-1" y="3424238"/>
            <a:ext cx="12192000" cy="1147761"/>
          </a:xfrm>
          <a:prstGeom prst="rect">
            <a:avLst/>
          </a:prstGeom>
          <a:gradFill>
            <a:gsLst>
              <a:gs pos="8000">
                <a:srgbClr val="0070C0"/>
              </a:gs>
              <a:gs pos="95000">
                <a:srgbClr val="00275B"/>
              </a:gs>
            </a:gsLst>
            <a:lin ang="2700000" scaled="1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" name="TextBox 37">
            <a:extLst>
              <a:ext uri="{FF2B5EF4-FFF2-40B4-BE49-F238E27FC236}">
                <a16:creationId xmlns:a16="http://schemas.microsoft.com/office/drawing/2014/main" id="{C3178BAC-82DF-114B-AF54-826DC9C48CB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0502902" y="1716088"/>
            <a:ext cx="1536699" cy="1252907"/>
          </a:xfrm>
          <a:prstGeom prst="rect">
            <a:avLst/>
          </a:prstGeom>
          <a:solidFill>
            <a:srgbClr val="F5C4B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8033" tIns="10795" rIns="18033" bIns="1079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Aft>
                <a:spcPts val="600"/>
              </a:spcAft>
              <a:defRPr/>
            </a:pPr>
            <a:r>
              <a:rPr lang="en-GB" altLang="en-US" sz="1000">
                <a:solidFill>
                  <a:schemeClr val="bg1"/>
                </a:solidFill>
                <a:cs typeface="Arial" charset="0"/>
              </a:rPr>
              <a:t>If you can read this </a:t>
            </a:r>
            <a:r>
              <a:rPr lang="en-GB" altLang="en-US" sz="1000" b="1">
                <a:solidFill>
                  <a:schemeClr val="bg1"/>
                </a:solidFill>
                <a:cs typeface="Arial" charset="0"/>
              </a:rPr>
              <a:t>Click on the icon to choose a picture </a:t>
            </a:r>
            <a:r>
              <a:rPr lang="en-GB" altLang="en-US" sz="1000">
                <a:solidFill>
                  <a:schemeClr val="bg1"/>
                </a:solidFill>
                <a:cs typeface="Arial" charset="0"/>
              </a:rPr>
              <a:t>or </a:t>
            </a:r>
            <a:br>
              <a:rPr lang="en-GB" altLang="en-US" sz="1000">
                <a:solidFill>
                  <a:schemeClr val="bg1"/>
                </a:solidFill>
                <a:cs typeface="Arial" charset="0"/>
              </a:rPr>
            </a:br>
            <a:r>
              <a:rPr lang="en-GB" altLang="en-US" sz="1000" b="1">
                <a:solidFill>
                  <a:schemeClr val="bg1"/>
                </a:solidFill>
                <a:cs typeface="Arial" charset="0"/>
              </a:rPr>
              <a:t>Reset the slide</a:t>
            </a:r>
            <a:r>
              <a:rPr lang="en-GB" altLang="en-US" sz="1000">
                <a:solidFill>
                  <a:schemeClr val="bg1"/>
                </a:solidFill>
                <a:cs typeface="Arial" charset="0"/>
              </a:rPr>
              <a:t>.</a:t>
            </a:r>
          </a:p>
          <a:p>
            <a:pPr algn="ctr" eaLnBrk="1" hangingPunct="1">
              <a:defRPr/>
            </a:pPr>
            <a:r>
              <a:rPr lang="en-GB" altLang="en-US" sz="700">
                <a:solidFill>
                  <a:schemeClr val="bg1"/>
                </a:solidFill>
                <a:cs typeface="Arial" charset="0"/>
              </a:rPr>
              <a:t>To Reset: Right click on the slide thumbnail and select ‘reset slide’ or choose the ‘Reset’ button on the ‘Home’ ribbon </a:t>
            </a:r>
            <a:br>
              <a:rPr lang="en-GB" altLang="en-US" sz="700">
                <a:solidFill>
                  <a:schemeClr val="bg1"/>
                </a:solidFill>
                <a:cs typeface="Arial" charset="0"/>
              </a:rPr>
            </a:br>
            <a:r>
              <a:rPr lang="en-GB" altLang="en-US" sz="700">
                <a:solidFill>
                  <a:schemeClr val="bg1"/>
                </a:solidFill>
                <a:cs typeface="Arial" charset="0"/>
              </a:rPr>
              <a:t>(next to the font choice box)</a:t>
            </a:r>
          </a:p>
        </p:txBody>
      </p:sp>
      <p:sp>
        <p:nvSpPr>
          <p:cNvPr id="6" name="TextBox 38">
            <a:extLst>
              <a:ext uri="{FF2B5EF4-FFF2-40B4-BE49-F238E27FC236}">
                <a16:creationId xmlns:a16="http://schemas.microsoft.com/office/drawing/2014/main" id="{0A2E5778-7109-5D4A-96AC-20DACAA7856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71451" y="1716088"/>
            <a:ext cx="1536700" cy="1252907"/>
          </a:xfrm>
          <a:prstGeom prst="rect">
            <a:avLst/>
          </a:prstGeom>
          <a:solidFill>
            <a:srgbClr val="F5C4B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33" tIns="10795" rIns="18033" bIns="1079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Aft>
                <a:spcPts val="600"/>
              </a:spcAft>
              <a:defRPr/>
            </a:pPr>
            <a:r>
              <a:rPr lang="en-GB" altLang="en-US" sz="1000">
                <a:solidFill>
                  <a:schemeClr val="bg1"/>
                </a:solidFill>
                <a:cs typeface="Arial" charset="0"/>
              </a:rPr>
              <a:t>If you can read this </a:t>
            </a:r>
            <a:r>
              <a:rPr lang="en-GB" altLang="en-US" sz="1000" b="1">
                <a:solidFill>
                  <a:schemeClr val="bg1"/>
                </a:solidFill>
                <a:cs typeface="Arial" charset="0"/>
              </a:rPr>
              <a:t>Click on the icon to choose a picture </a:t>
            </a:r>
            <a:r>
              <a:rPr lang="en-GB" altLang="en-US" sz="1000">
                <a:solidFill>
                  <a:schemeClr val="bg1"/>
                </a:solidFill>
                <a:cs typeface="Arial" charset="0"/>
              </a:rPr>
              <a:t>or </a:t>
            </a:r>
            <a:br>
              <a:rPr lang="en-GB" altLang="en-US" sz="1000">
                <a:solidFill>
                  <a:schemeClr val="bg1"/>
                </a:solidFill>
                <a:cs typeface="Arial" charset="0"/>
              </a:rPr>
            </a:br>
            <a:r>
              <a:rPr lang="en-GB" altLang="en-US" sz="1000" b="1">
                <a:solidFill>
                  <a:schemeClr val="bg1"/>
                </a:solidFill>
                <a:cs typeface="Arial" charset="0"/>
              </a:rPr>
              <a:t>Reset the slide</a:t>
            </a:r>
            <a:r>
              <a:rPr lang="en-GB" altLang="en-US" sz="1000">
                <a:solidFill>
                  <a:schemeClr val="bg1"/>
                </a:solidFill>
                <a:cs typeface="Arial" charset="0"/>
              </a:rPr>
              <a:t>.</a:t>
            </a:r>
          </a:p>
          <a:p>
            <a:pPr algn="ctr" eaLnBrk="1" hangingPunct="1">
              <a:defRPr/>
            </a:pPr>
            <a:r>
              <a:rPr lang="en-GB" altLang="en-US" sz="700">
                <a:solidFill>
                  <a:schemeClr val="bg1"/>
                </a:solidFill>
                <a:cs typeface="Arial" charset="0"/>
              </a:rPr>
              <a:t>To Reset: Right click on the slide thumbnail and select ‘reset slide’ or choose the ‘Reset’ button on the ‘Home’ ribbon </a:t>
            </a:r>
            <a:br>
              <a:rPr lang="en-GB" altLang="en-US" sz="700">
                <a:solidFill>
                  <a:schemeClr val="bg1"/>
                </a:solidFill>
                <a:cs typeface="Arial" charset="0"/>
              </a:rPr>
            </a:br>
            <a:r>
              <a:rPr lang="en-GB" altLang="en-US" sz="700">
                <a:solidFill>
                  <a:schemeClr val="bg1"/>
                </a:solidFill>
                <a:cs typeface="Arial" charset="0"/>
              </a:rPr>
              <a:t>(next to the font choice box)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8C27039-C761-9E49-8B46-A849EE04AC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auto">
          <a:xfrm>
            <a:off x="0" y="3433762"/>
            <a:ext cx="12192000" cy="1138237"/>
          </a:xfrm>
          <a:prstGeom prst="rect">
            <a:avLst/>
          </a:prstGeom>
          <a:noFill/>
        </p:spPr>
        <p:txBody>
          <a:bodyPr lIns="612000" rIns="180000" anchor="ctr"/>
          <a:lstStyle>
            <a:lvl1pPr marL="0" indent="0"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 typeface="Wingdings" panose="05000000000000000000" pitchFamily="2" charset="2"/>
              <a:buNone/>
              <a:defRPr lang="en-GB" sz="2800" b="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title slide</a:t>
            </a:r>
            <a:endParaRPr lang="en-GB" dirty="0"/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2D504AC1-9C81-2246-965B-E72757B3B8B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33412" y="4890525"/>
            <a:ext cx="6739007" cy="75461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6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spcBef>
                <a:spcPts val="300"/>
              </a:spcBef>
              <a:buFontTx/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671830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3067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with preset 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064C21E-C506-4749-ACC3-E3F7D987C21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1433"/>
          <a:stretch/>
        </p:blipFill>
        <p:spPr>
          <a:xfrm>
            <a:off x="0" y="1180260"/>
            <a:ext cx="12192000" cy="3452481"/>
          </a:xfrm>
          <a:prstGeom prst="rect">
            <a:avLst/>
          </a:prstGeom>
        </p:spPr>
      </p:pic>
      <p:sp>
        <p:nvSpPr>
          <p:cNvPr id="7" name="Title 2">
            <a:extLst>
              <a:ext uri="{FF2B5EF4-FFF2-40B4-BE49-F238E27FC236}">
                <a16:creationId xmlns:a16="http://schemas.microsoft.com/office/drawing/2014/main" id="{FB5DC2DF-062F-FD44-AEC2-BF18D440E2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auto">
          <a:xfrm>
            <a:off x="0" y="3433762"/>
            <a:ext cx="12192000" cy="1138237"/>
          </a:xfrm>
          <a:prstGeom prst="rect">
            <a:avLst/>
          </a:prstGeom>
          <a:gradFill>
            <a:gsLst>
              <a:gs pos="8000">
                <a:srgbClr val="0070C0"/>
              </a:gs>
              <a:gs pos="95000">
                <a:srgbClr val="00275B"/>
              </a:gs>
            </a:gsLst>
            <a:lin ang="2700000" scaled="1"/>
          </a:gradFill>
        </p:spPr>
        <p:txBody>
          <a:bodyPr lIns="612000" rIns="180000" anchor="ctr"/>
          <a:lstStyle>
            <a:lvl1pPr marL="0" indent="0"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 typeface="Wingdings" panose="05000000000000000000" pitchFamily="2" charset="2"/>
              <a:buNone/>
              <a:defRPr lang="en-GB" sz="2800" b="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title slide</a:t>
            </a:r>
            <a:endParaRPr lang="en-GB"/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5B845BCB-1024-3F48-A541-C437189D919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33412" y="4890525"/>
            <a:ext cx="6739007" cy="75461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6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spcBef>
                <a:spcPts val="300"/>
              </a:spcBef>
              <a:buFontTx/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712605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with preset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436DF61-6C73-B74E-84A4-3B5828F6D9F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140" y="1175861"/>
            <a:ext cx="12181417" cy="2573885"/>
          </a:xfrm>
          <a:prstGeom prst="rect">
            <a:avLst/>
          </a:prstGeom>
        </p:spPr>
      </p:pic>
      <p:sp>
        <p:nvSpPr>
          <p:cNvPr id="7" name="Title 2">
            <a:extLst>
              <a:ext uri="{FF2B5EF4-FFF2-40B4-BE49-F238E27FC236}">
                <a16:creationId xmlns:a16="http://schemas.microsoft.com/office/drawing/2014/main" id="{FB5DC2DF-062F-FD44-AEC2-BF18D440E2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auto">
          <a:xfrm>
            <a:off x="0" y="3433762"/>
            <a:ext cx="12192000" cy="1138237"/>
          </a:xfrm>
          <a:prstGeom prst="rect">
            <a:avLst/>
          </a:prstGeom>
          <a:gradFill>
            <a:gsLst>
              <a:gs pos="8000">
                <a:srgbClr val="0070C0"/>
              </a:gs>
              <a:gs pos="95000">
                <a:srgbClr val="00275B"/>
              </a:gs>
            </a:gsLst>
            <a:lin ang="2700000" scaled="1"/>
          </a:gradFill>
        </p:spPr>
        <p:txBody>
          <a:bodyPr lIns="612000" rIns="180000" anchor="ctr"/>
          <a:lstStyle>
            <a:lvl1pPr marL="0" indent="0"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 typeface="Wingdings" panose="05000000000000000000" pitchFamily="2" charset="2"/>
              <a:buNone/>
              <a:defRPr lang="en-GB" sz="2800" b="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title slide</a:t>
            </a:r>
            <a:endParaRPr lang="en-GB"/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26477AA8-3324-1F42-8B9C-DF413843095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33412" y="4890525"/>
            <a:ext cx="6739007" cy="75461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6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spcBef>
                <a:spcPts val="300"/>
              </a:spcBef>
              <a:buFontTx/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250282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with preset ima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25F433D-BCB1-364C-AD12-7203D661C53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789"/>
          <a:stretch/>
        </p:blipFill>
        <p:spPr>
          <a:xfrm>
            <a:off x="-1" y="1178169"/>
            <a:ext cx="12192001" cy="3416803"/>
          </a:xfrm>
          <a:prstGeom prst="rect">
            <a:avLst/>
          </a:prstGeom>
        </p:spPr>
      </p:pic>
      <p:sp>
        <p:nvSpPr>
          <p:cNvPr id="7" name="Title 2">
            <a:extLst>
              <a:ext uri="{FF2B5EF4-FFF2-40B4-BE49-F238E27FC236}">
                <a16:creationId xmlns:a16="http://schemas.microsoft.com/office/drawing/2014/main" id="{FB5DC2DF-062F-FD44-AEC2-BF18D440E2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auto">
          <a:xfrm>
            <a:off x="0" y="3433762"/>
            <a:ext cx="12192000" cy="1138237"/>
          </a:xfrm>
          <a:prstGeom prst="rect">
            <a:avLst/>
          </a:prstGeom>
          <a:gradFill>
            <a:gsLst>
              <a:gs pos="8000">
                <a:srgbClr val="0070C0"/>
              </a:gs>
              <a:gs pos="95000">
                <a:srgbClr val="00275B"/>
              </a:gs>
            </a:gsLst>
            <a:lin ang="2700000" scaled="1"/>
          </a:gradFill>
        </p:spPr>
        <p:txBody>
          <a:bodyPr lIns="612000" rIns="180000" anchor="ctr"/>
          <a:lstStyle>
            <a:lvl1pPr marL="0" indent="0"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 typeface="Wingdings" panose="05000000000000000000" pitchFamily="2" charset="2"/>
              <a:buNone/>
              <a:defRPr lang="en-GB" sz="2800" b="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title slide</a:t>
            </a:r>
            <a:endParaRPr lang="en-GB"/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73F99FB5-7774-7242-906F-64B9F353AA4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33412" y="4890525"/>
            <a:ext cx="6739007" cy="75461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6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spcBef>
                <a:spcPts val="300"/>
              </a:spcBef>
              <a:buFontTx/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532474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with preset imag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EA0381A-8285-4044-8EAE-D26A978EDC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55" y="1176080"/>
            <a:ext cx="12187345" cy="2769631"/>
          </a:xfrm>
          <a:prstGeom prst="rect">
            <a:avLst/>
          </a:prstGeom>
        </p:spPr>
      </p:pic>
      <p:sp>
        <p:nvSpPr>
          <p:cNvPr id="7" name="Title 2">
            <a:extLst>
              <a:ext uri="{FF2B5EF4-FFF2-40B4-BE49-F238E27FC236}">
                <a16:creationId xmlns:a16="http://schemas.microsoft.com/office/drawing/2014/main" id="{FB5DC2DF-062F-FD44-AEC2-BF18D440E2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auto">
          <a:xfrm>
            <a:off x="0" y="3433762"/>
            <a:ext cx="12192000" cy="1138237"/>
          </a:xfrm>
          <a:prstGeom prst="rect">
            <a:avLst/>
          </a:prstGeom>
          <a:gradFill>
            <a:gsLst>
              <a:gs pos="8000">
                <a:srgbClr val="0070C0"/>
              </a:gs>
              <a:gs pos="95000">
                <a:srgbClr val="00275B"/>
              </a:gs>
            </a:gsLst>
            <a:lin ang="2700000" scaled="1"/>
          </a:gradFill>
        </p:spPr>
        <p:txBody>
          <a:bodyPr lIns="612000" rIns="180000" anchor="ctr"/>
          <a:lstStyle>
            <a:lvl1pPr marL="0" indent="0"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 typeface="Wingdings" panose="05000000000000000000" pitchFamily="2" charset="2"/>
              <a:buNone/>
              <a:defRPr lang="en-GB" sz="2800" b="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title slide</a:t>
            </a:r>
            <a:endParaRPr lang="en-GB"/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57828077-81DA-5048-83FB-8B4A7B08C6F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33412" y="4890525"/>
            <a:ext cx="6739007" cy="75461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6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spcBef>
                <a:spcPts val="300"/>
              </a:spcBef>
              <a:buFontTx/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880058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with preset imag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7BEC90B-7F4F-414D-9437-4FCA3E68AB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96" b="-20956"/>
          <a:stretch/>
        </p:blipFill>
        <p:spPr>
          <a:xfrm>
            <a:off x="-2579" y="1179665"/>
            <a:ext cx="12196688" cy="2838450"/>
          </a:xfrm>
          <a:prstGeom prst="rect">
            <a:avLst/>
          </a:prstGeom>
        </p:spPr>
      </p:pic>
      <p:sp>
        <p:nvSpPr>
          <p:cNvPr id="7" name="Title 2">
            <a:extLst>
              <a:ext uri="{FF2B5EF4-FFF2-40B4-BE49-F238E27FC236}">
                <a16:creationId xmlns:a16="http://schemas.microsoft.com/office/drawing/2014/main" id="{FB5DC2DF-062F-FD44-AEC2-BF18D440E2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auto">
          <a:xfrm>
            <a:off x="0" y="3433762"/>
            <a:ext cx="12192000" cy="1138237"/>
          </a:xfrm>
          <a:prstGeom prst="rect">
            <a:avLst/>
          </a:prstGeom>
          <a:gradFill>
            <a:gsLst>
              <a:gs pos="8000">
                <a:srgbClr val="0070C0"/>
              </a:gs>
              <a:gs pos="95000">
                <a:srgbClr val="00275B"/>
              </a:gs>
            </a:gsLst>
            <a:lin ang="2700000" scaled="1"/>
          </a:gradFill>
        </p:spPr>
        <p:txBody>
          <a:bodyPr lIns="612000" rIns="180000" anchor="ctr"/>
          <a:lstStyle>
            <a:lvl1pPr marL="0" indent="0"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 typeface="Wingdings" panose="05000000000000000000" pitchFamily="2" charset="2"/>
              <a:buNone/>
              <a:defRPr lang="en-GB" sz="2800" b="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title slide</a:t>
            </a:r>
            <a:endParaRPr lang="en-GB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1D9425AF-2B12-604C-B1AE-72E193C22CF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33412" y="4890525"/>
            <a:ext cx="6739007" cy="75461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6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spcBef>
                <a:spcPts val="300"/>
              </a:spcBef>
              <a:buFontTx/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103610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_plai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6D660EA9-5737-D747-AF85-423789FC4C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8" y="1907390"/>
            <a:ext cx="10515600" cy="1325563"/>
          </a:xfrm>
          <a:prstGeom prst="rect">
            <a:avLst/>
          </a:prstGeom>
        </p:spPr>
        <p:txBody>
          <a:bodyPr anchor="b" anchorCtr="0"/>
          <a:lstStyle>
            <a:lvl1pPr>
              <a:defRPr sz="28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divider title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D1FDC8-AA5D-D74A-87D8-0B1D4D6841A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3888" y="3429000"/>
            <a:ext cx="10515600" cy="1891439"/>
          </a:xfrm>
          <a:prstGeom prst="rect">
            <a:avLst/>
          </a:prstGeom>
        </p:spPr>
        <p:txBody>
          <a:bodyPr/>
          <a:lstStyle>
            <a:lvl1pPr marL="228600" indent="-228600">
              <a:buFont typeface="Wingdings" pitchFamily="2" charset="2"/>
              <a:buChar char="§"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Font typeface="Wingdings" pitchFamily="2" charset="2"/>
              <a:buChar char="§"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Font typeface="Wingdings" pitchFamily="2" charset="2"/>
              <a:buChar char="§"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Font typeface="Wingdings" pitchFamily="2" charset="2"/>
              <a:buChar char="§"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Font typeface="Wingdings" pitchFamily="2" charset="2"/>
              <a:buChar char="§"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529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3528" userDrawn="1">
          <p15:clr>
            <a:srgbClr val="FBAE40"/>
          </p15:clr>
        </p15:guide>
        <p15:guide id="2" orient="horz" pos="4176" userDrawn="1">
          <p15:clr>
            <a:srgbClr val="FBAE40"/>
          </p15:clr>
        </p15:guide>
        <p15:guide id="3" pos="384" userDrawn="1">
          <p15:clr>
            <a:srgbClr val="FBAE40"/>
          </p15:clr>
        </p15:guide>
        <p15:guide id="4" orient="horz" pos="3672" userDrawn="1">
          <p15:clr>
            <a:srgbClr val="FBAE40"/>
          </p15:clr>
        </p15:guide>
        <p15:guide id="5" pos="7296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_inser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30">
            <a:extLst>
              <a:ext uri="{FF2B5EF4-FFF2-40B4-BE49-F238E27FC236}">
                <a16:creationId xmlns:a16="http://schemas.microsoft.com/office/drawing/2014/main" id="{450B2633-22FC-BB4E-9307-3EBE3FB673F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450588" y="1"/>
            <a:ext cx="7741412" cy="560228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rtlCol="0" anchor="ctr">
            <a:normAutofit/>
          </a:bodyPr>
          <a:lstStyle>
            <a:lvl1pPr marL="0" marR="0" indent="0" algn="ctr" defTabSz="914400" rtl="0" eaLnBrk="1" fontAlgn="base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Tx/>
              <a:buFont typeface="Wingdings" pitchFamily="2" charset="2"/>
              <a:buNone/>
              <a:tabLst/>
              <a:defRPr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US" noProof="0"/>
              <a:t>Click icon</a:t>
            </a:r>
            <a:endParaRPr lang="en-GB" noProof="0"/>
          </a:p>
        </p:txBody>
      </p:sp>
      <p:sp>
        <p:nvSpPr>
          <p:cNvPr id="13" name="Rectangle 36">
            <a:extLst>
              <a:ext uri="{FF2B5EF4-FFF2-40B4-BE49-F238E27FC236}">
                <a16:creationId xmlns:a16="http://schemas.microsoft.com/office/drawing/2014/main" id="{5C05532A-E4A3-D141-84BB-3ECD90C08AC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0" y="5602288"/>
            <a:ext cx="12192000" cy="13268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648000" tIns="0" rIns="180000" bIns="0" numCol="1" anchor="ctr" anchorCtr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tabLst>
                <a:tab pos="2330450" algn="l"/>
              </a:tabLst>
              <a:defRPr sz="1800" b="0" kern="1200" baseline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/>
              <a:t>Click to edit text</a:t>
            </a:r>
            <a:endParaRPr lang="en-GB"/>
          </a:p>
        </p:txBody>
      </p:sp>
      <p:sp>
        <p:nvSpPr>
          <p:cNvPr id="7" name="Rectangle 36">
            <a:extLst>
              <a:ext uri="{FF2B5EF4-FFF2-40B4-BE49-F238E27FC236}">
                <a16:creationId xmlns:a16="http://schemas.microsoft.com/office/drawing/2014/main" id="{584A61D4-C223-F84D-B0B6-586DEFAFED2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0" y="5602287"/>
            <a:ext cx="12192000" cy="12243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648000" tIns="0" rIns="180000" bIns="0" numCol="1" anchor="ctr" anchorCtr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tabLst>
                <a:tab pos="2330450" algn="l"/>
              </a:tabLst>
              <a:defRPr sz="1800" b="0" kern="1200" baseline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/>
              <a:t>Click to edit text</a:t>
            </a:r>
            <a:endParaRPr lang="en-GB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D20F4906-A87E-3D4F-A8CD-54161FB7C0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8" y="2328421"/>
            <a:ext cx="3826700" cy="904532"/>
          </a:xfrm>
          <a:prstGeom prst="rect">
            <a:avLst/>
          </a:prstGeom>
        </p:spPr>
        <p:txBody>
          <a:bodyPr anchor="b" anchorCtr="0"/>
          <a:lstStyle>
            <a:lvl1pPr>
              <a:defRPr sz="28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divider title</a:t>
            </a:r>
            <a:endParaRPr lang="en-US"/>
          </a:p>
        </p:txBody>
      </p:sp>
      <p:sp>
        <p:nvSpPr>
          <p:cNvPr id="14" name="TextBox 37">
            <a:extLst>
              <a:ext uri="{FF2B5EF4-FFF2-40B4-BE49-F238E27FC236}">
                <a16:creationId xmlns:a16="http://schemas.microsoft.com/office/drawing/2014/main" id="{C3178BAC-82DF-114B-AF54-826DC9C48CB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0502902" y="1716088"/>
            <a:ext cx="1536699" cy="1252907"/>
          </a:xfrm>
          <a:prstGeom prst="rect">
            <a:avLst/>
          </a:prstGeom>
          <a:solidFill>
            <a:srgbClr val="F5C4B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8033" tIns="10795" rIns="18033" bIns="1079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Aft>
                <a:spcPts val="600"/>
              </a:spcAft>
              <a:defRPr/>
            </a:pPr>
            <a:r>
              <a:rPr lang="en-GB" altLang="en-US" sz="1000">
                <a:solidFill>
                  <a:schemeClr val="bg1"/>
                </a:solidFill>
                <a:cs typeface="Arial" charset="0"/>
              </a:rPr>
              <a:t>If you can read this </a:t>
            </a:r>
            <a:r>
              <a:rPr lang="en-GB" altLang="en-US" sz="1000" b="1">
                <a:solidFill>
                  <a:schemeClr val="bg1"/>
                </a:solidFill>
                <a:cs typeface="Arial" charset="0"/>
              </a:rPr>
              <a:t>Click on the icon to choose a picture </a:t>
            </a:r>
            <a:r>
              <a:rPr lang="en-GB" altLang="en-US" sz="1000">
                <a:solidFill>
                  <a:schemeClr val="bg1"/>
                </a:solidFill>
                <a:cs typeface="Arial" charset="0"/>
              </a:rPr>
              <a:t>or </a:t>
            </a:r>
            <a:br>
              <a:rPr lang="en-GB" altLang="en-US" sz="1000">
                <a:solidFill>
                  <a:schemeClr val="bg1"/>
                </a:solidFill>
                <a:cs typeface="Arial" charset="0"/>
              </a:rPr>
            </a:br>
            <a:r>
              <a:rPr lang="en-GB" altLang="en-US" sz="1000" b="1">
                <a:solidFill>
                  <a:schemeClr val="bg1"/>
                </a:solidFill>
                <a:cs typeface="Arial" charset="0"/>
              </a:rPr>
              <a:t>Reset the slide</a:t>
            </a:r>
            <a:r>
              <a:rPr lang="en-GB" altLang="en-US" sz="1000">
                <a:solidFill>
                  <a:schemeClr val="bg1"/>
                </a:solidFill>
                <a:cs typeface="Arial" charset="0"/>
              </a:rPr>
              <a:t>.</a:t>
            </a:r>
          </a:p>
          <a:p>
            <a:pPr algn="ctr" eaLnBrk="1" hangingPunct="1">
              <a:defRPr/>
            </a:pPr>
            <a:r>
              <a:rPr lang="en-GB" altLang="en-US" sz="700">
                <a:solidFill>
                  <a:schemeClr val="bg1"/>
                </a:solidFill>
                <a:cs typeface="Arial" charset="0"/>
              </a:rPr>
              <a:t>To Reset: Right click on the slide thumbnail and select ‘reset slide’ or choose the ‘Reset’ button on the ‘Home’ ribbon </a:t>
            </a:r>
            <a:br>
              <a:rPr lang="en-GB" altLang="en-US" sz="700">
                <a:solidFill>
                  <a:schemeClr val="bg1"/>
                </a:solidFill>
                <a:cs typeface="Arial" charset="0"/>
              </a:rPr>
            </a:br>
            <a:r>
              <a:rPr lang="en-GB" altLang="en-US" sz="700">
                <a:solidFill>
                  <a:schemeClr val="bg1"/>
                </a:solidFill>
                <a:cs typeface="Arial" charset="0"/>
              </a:rPr>
              <a:t>(next to the font choice box)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90DFAC21-9ED2-0448-B474-0F407158DC9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3889" y="3429000"/>
            <a:ext cx="3826700" cy="1891439"/>
          </a:xfrm>
          <a:prstGeom prst="rect">
            <a:avLst/>
          </a:prstGeom>
        </p:spPr>
        <p:txBody>
          <a:bodyPr/>
          <a:lstStyle>
            <a:lvl1pPr marL="228600" indent="-228600">
              <a:buFont typeface="Wingdings" pitchFamily="2" charset="2"/>
              <a:buChar char="§"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Font typeface="Wingdings" pitchFamily="2" charset="2"/>
              <a:buChar char="§"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Font typeface="Wingdings" pitchFamily="2" charset="2"/>
              <a:buChar char="§"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Font typeface="Wingdings" pitchFamily="2" charset="2"/>
              <a:buChar char="§"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Font typeface="Wingdings" pitchFamily="2" charset="2"/>
              <a:buChar char="§"/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pic>
        <p:nvPicPr>
          <p:cNvPr id="12" name="Picture 11" descr="A picture containing drawing&#10;&#10;Description automatically generated">
            <a:extLst>
              <a:ext uri="{FF2B5EF4-FFF2-40B4-BE49-F238E27FC236}">
                <a16:creationId xmlns:a16="http://schemas.microsoft.com/office/drawing/2014/main" id="{96234E77-92F2-9945-A3B0-20E6C31555B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20656" y="5876197"/>
            <a:ext cx="1769423" cy="774885"/>
          </a:xfrm>
          <a:prstGeom prst="rect">
            <a:avLst/>
          </a:prstGeom>
        </p:spPr>
      </p:pic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2B1BF9F4-9A6A-C541-8021-CD485CFA5F9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19339" y="6498321"/>
            <a:ext cx="2811370" cy="190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602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_preset 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6">
            <a:extLst>
              <a:ext uri="{FF2B5EF4-FFF2-40B4-BE49-F238E27FC236}">
                <a16:creationId xmlns:a16="http://schemas.microsoft.com/office/drawing/2014/main" id="{5C05532A-E4A3-D141-84BB-3ECD90C08AC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0" y="5602288"/>
            <a:ext cx="12192000" cy="13268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648000" tIns="0" rIns="180000" bIns="0" numCol="1" anchor="ctr" anchorCtr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tabLst>
                <a:tab pos="2330450" algn="l"/>
              </a:tabLst>
              <a:defRPr sz="1800" b="0" kern="1200" baseline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/>
              <a:t>Click to edit text</a:t>
            </a:r>
            <a:endParaRPr lang="en-GB"/>
          </a:p>
        </p:txBody>
      </p:sp>
      <p:pic>
        <p:nvPicPr>
          <p:cNvPr id="8" name="Picture 7" descr="cid:image001.jpg@01D57ABE.B30FCDF0">
            <a:extLst>
              <a:ext uri="{FF2B5EF4-FFF2-40B4-BE49-F238E27FC236}">
                <a16:creationId xmlns:a16="http://schemas.microsoft.com/office/drawing/2014/main" id="{14C79096-C8B5-5946-838B-C9A68FD52BFF}"/>
              </a:ext>
            </a:extLst>
          </p:cNvPr>
          <p:cNvPicPr/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462780" y="-13064"/>
            <a:ext cx="7756114" cy="5615351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Title 1">
            <a:extLst>
              <a:ext uri="{FF2B5EF4-FFF2-40B4-BE49-F238E27FC236}">
                <a16:creationId xmlns:a16="http://schemas.microsoft.com/office/drawing/2014/main" id="{997D18E7-9406-7D45-A50F-5CD4D7D8A2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8" y="2328421"/>
            <a:ext cx="3826700" cy="904532"/>
          </a:xfrm>
          <a:prstGeom prst="rect">
            <a:avLst/>
          </a:prstGeom>
        </p:spPr>
        <p:txBody>
          <a:bodyPr anchor="b" anchorCtr="0"/>
          <a:lstStyle>
            <a:lvl1pPr>
              <a:defRPr sz="28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divider title</a:t>
            </a:r>
            <a:endParaRPr lang="en-US"/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8700AD3E-9768-AF44-8634-BA47B5EE820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3889" y="3429000"/>
            <a:ext cx="3826700" cy="1891439"/>
          </a:xfrm>
          <a:prstGeom prst="rect">
            <a:avLst/>
          </a:prstGeom>
        </p:spPr>
        <p:txBody>
          <a:bodyPr/>
          <a:lstStyle>
            <a:lvl1pPr marL="228600" indent="-228600">
              <a:buFont typeface="Wingdings" pitchFamily="2" charset="2"/>
              <a:buChar char="§"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Font typeface="Wingdings" pitchFamily="2" charset="2"/>
              <a:buChar char="§"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Font typeface="Wingdings" pitchFamily="2" charset="2"/>
              <a:buChar char="§"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Font typeface="Wingdings" pitchFamily="2" charset="2"/>
              <a:buChar char="§"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Font typeface="Wingdings" pitchFamily="2" charset="2"/>
              <a:buChar char="§"/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7333D829-55DF-4E42-8F98-408C7A806DA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820656" y="5876197"/>
            <a:ext cx="1769423" cy="774885"/>
          </a:xfrm>
          <a:prstGeom prst="rect">
            <a:avLst/>
          </a:prstGeom>
        </p:spPr>
      </p:pic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44ECC880-EEFB-964F-933B-8AAC7CF53D0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19339" y="6498321"/>
            <a:ext cx="2811370" cy="190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733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_preset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8E10E8C-241D-2B4D-AD86-0B2C1AC3190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76590" y="0"/>
            <a:ext cx="7747534" cy="5619776"/>
          </a:xfrm>
          <a:prstGeom prst="rect">
            <a:avLst/>
          </a:prstGeom>
        </p:spPr>
      </p:pic>
      <p:sp>
        <p:nvSpPr>
          <p:cNvPr id="7" name="Rectangle 36">
            <a:extLst>
              <a:ext uri="{FF2B5EF4-FFF2-40B4-BE49-F238E27FC236}">
                <a16:creationId xmlns:a16="http://schemas.microsoft.com/office/drawing/2014/main" id="{5C05532A-E4A3-D141-84BB-3ECD90C08AC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0" y="5602288"/>
            <a:ext cx="12192000" cy="13268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648000" tIns="0" rIns="180000" bIns="0" numCol="1" anchor="ctr" anchorCtr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tabLst>
                <a:tab pos="2330450" algn="l"/>
              </a:tabLst>
              <a:defRPr sz="1800" b="0" kern="1200" baseline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/>
              <a:t>Click to edit text</a:t>
            </a:r>
            <a:endParaRPr lang="en-GB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C1CA9626-F4F3-9D48-8E53-12A1CE2231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8" y="2328421"/>
            <a:ext cx="3826700" cy="904532"/>
          </a:xfrm>
          <a:prstGeom prst="rect">
            <a:avLst/>
          </a:prstGeom>
        </p:spPr>
        <p:txBody>
          <a:bodyPr anchor="b" anchorCtr="0"/>
          <a:lstStyle>
            <a:lvl1pPr>
              <a:defRPr sz="28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divider title</a:t>
            </a:r>
            <a:endParaRPr lang="en-US"/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0C772900-5CC7-D34D-B3B4-6E451EE6A79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3889" y="3429000"/>
            <a:ext cx="3826700" cy="1891439"/>
          </a:xfrm>
          <a:prstGeom prst="rect">
            <a:avLst/>
          </a:prstGeom>
        </p:spPr>
        <p:txBody>
          <a:bodyPr/>
          <a:lstStyle>
            <a:lvl1pPr marL="228600" indent="-228600">
              <a:buFont typeface="Wingdings" pitchFamily="2" charset="2"/>
              <a:buChar char="§"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Font typeface="Wingdings" pitchFamily="2" charset="2"/>
              <a:buChar char="§"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Font typeface="Wingdings" pitchFamily="2" charset="2"/>
              <a:buChar char="§"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Font typeface="Wingdings" pitchFamily="2" charset="2"/>
              <a:buChar char="§"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Font typeface="Wingdings" pitchFamily="2" charset="2"/>
              <a:buChar char="§"/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6DC15766-EF01-814F-BE6E-F5DA6C4B27A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820656" y="5876197"/>
            <a:ext cx="1769423" cy="774885"/>
          </a:xfrm>
          <a:prstGeom prst="rect">
            <a:avLst/>
          </a:prstGeom>
        </p:spPr>
      </p:pic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3F5C5E91-AE84-1343-98AF-BD0C898C195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19339" y="6498321"/>
            <a:ext cx="2811370" cy="190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948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155DCB-5BDA-9F4A-85C0-0B13D45F96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1E98A08-C3FA-DE4F-BC84-52D4E21B88E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exacqVision Technical Support Training</a:t>
            </a: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A40F704F-322A-874C-843C-B6D72331E62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4419" y="1144590"/>
            <a:ext cx="7135282" cy="4833130"/>
          </a:xfrm>
          <a:prstGeom prst="rect">
            <a:avLst/>
          </a:prstGeom>
        </p:spPr>
        <p:txBody>
          <a:bodyPr rIns="0"/>
          <a:lstStyle>
            <a:lvl1pPr marL="266700" indent="-266700">
              <a:buFont typeface="Wingdings" panose="05000000000000000000" pitchFamily="2" charset="2"/>
              <a:buChar char="§"/>
              <a:defRPr/>
            </a:lvl1pPr>
            <a:lvl2pPr marL="623888" indent="-266700">
              <a:buFont typeface="Wingdings" panose="05000000000000000000" pitchFamily="2" charset="2"/>
              <a:buChar char="§"/>
              <a:defRPr/>
            </a:lvl2pPr>
            <a:lvl3pPr marL="898525" indent="-274638">
              <a:buFont typeface="Wingdings" panose="05000000000000000000" pitchFamily="2" charset="2"/>
              <a:buChar char="§"/>
              <a:defRPr/>
            </a:lvl3pPr>
            <a:lvl4pPr marL="1163638" indent="-265113">
              <a:buFont typeface="Wingdings" panose="05000000000000000000" pitchFamily="2" charset="2"/>
              <a:buChar char="§"/>
              <a:defRPr/>
            </a:lvl4pPr>
            <a:lvl5pPr marL="1438275" indent="-274638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4CB34AD5-7D9E-0C42-80D7-3D57A7913D2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235950" y="1168100"/>
            <a:ext cx="3331636" cy="4784609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10619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_preset ima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F0DDF19-C989-9148-B15F-8444D1694DD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64827" y="13064"/>
            <a:ext cx="7763462" cy="5585254"/>
          </a:xfrm>
          <a:prstGeom prst="rect">
            <a:avLst/>
          </a:prstGeom>
        </p:spPr>
      </p:pic>
      <p:sp>
        <p:nvSpPr>
          <p:cNvPr id="8" name="Rectangle 36">
            <a:extLst>
              <a:ext uri="{FF2B5EF4-FFF2-40B4-BE49-F238E27FC236}">
                <a16:creationId xmlns:a16="http://schemas.microsoft.com/office/drawing/2014/main" id="{4BBE6F25-0B28-6749-86D7-13A80B1087A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0" y="5602288"/>
            <a:ext cx="12192000" cy="13268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648000" tIns="0" rIns="180000" bIns="0" numCol="1" anchor="ctr" anchorCtr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tabLst>
                <a:tab pos="2330450" algn="l"/>
              </a:tabLst>
              <a:defRPr sz="1800" b="0" kern="1200" baseline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/>
              <a:t>Click to edit text</a:t>
            </a:r>
            <a:endParaRPr lang="en-GB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736953DD-A4CC-974E-9421-E6C4A61008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8" y="2328421"/>
            <a:ext cx="3826700" cy="904532"/>
          </a:xfrm>
          <a:prstGeom prst="rect">
            <a:avLst/>
          </a:prstGeom>
        </p:spPr>
        <p:txBody>
          <a:bodyPr anchor="b" anchorCtr="0"/>
          <a:lstStyle>
            <a:lvl1pPr>
              <a:defRPr sz="28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divider title</a:t>
            </a:r>
            <a:endParaRPr lang="en-US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8F6776D7-D9F2-E342-9143-D0DD7315537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3889" y="3429000"/>
            <a:ext cx="3826700" cy="1891439"/>
          </a:xfrm>
          <a:prstGeom prst="rect">
            <a:avLst/>
          </a:prstGeom>
        </p:spPr>
        <p:txBody>
          <a:bodyPr/>
          <a:lstStyle>
            <a:lvl1pPr marL="228600" indent="-228600">
              <a:buFont typeface="Wingdings" pitchFamily="2" charset="2"/>
              <a:buChar char="§"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Font typeface="Wingdings" pitchFamily="2" charset="2"/>
              <a:buChar char="§"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Font typeface="Wingdings" pitchFamily="2" charset="2"/>
              <a:buChar char="§"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Font typeface="Wingdings" pitchFamily="2" charset="2"/>
              <a:buChar char="§"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Font typeface="Wingdings" pitchFamily="2" charset="2"/>
              <a:buChar char="§"/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C6BFE639-95ED-BE4C-B08E-5C34D257565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820656" y="5876197"/>
            <a:ext cx="1769423" cy="774885"/>
          </a:xfrm>
          <a:prstGeom prst="rect">
            <a:avLst/>
          </a:prstGeom>
        </p:spPr>
      </p:pic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6844BB78-3810-6645-9C18-B5B5037ADC0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19339" y="6498321"/>
            <a:ext cx="2811370" cy="190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5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_preset imag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5A7D58A-D49A-BC47-937B-FDFB699841B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r="-19"/>
          <a:stretch/>
        </p:blipFill>
        <p:spPr>
          <a:xfrm>
            <a:off x="4469205" y="0"/>
            <a:ext cx="7777659" cy="5602286"/>
          </a:xfrm>
          <a:prstGeom prst="rect">
            <a:avLst/>
          </a:prstGeom>
        </p:spPr>
      </p:pic>
      <p:sp>
        <p:nvSpPr>
          <p:cNvPr id="8" name="Rectangle 36">
            <a:extLst>
              <a:ext uri="{FF2B5EF4-FFF2-40B4-BE49-F238E27FC236}">
                <a16:creationId xmlns:a16="http://schemas.microsoft.com/office/drawing/2014/main" id="{C8AC1F87-10E3-6040-AD35-2217D44BC13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0" y="5602288"/>
            <a:ext cx="12192000" cy="13268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648000" tIns="0" rIns="180000" bIns="0" numCol="1" anchor="ctr" anchorCtr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tabLst>
                <a:tab pos="2330450" algn="l"/>
              </a:tabLst>
              <a:defRPr sz="1800" b="0" kern="1200" baseline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/>
              <a:t>Click to edit text</a:t>
            </a:r>
            <a:endParaRPr lang="en-GB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41B5CAE0-0288-0C41-8835-C2AEDD921B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8" y="2328421"/>
            <a:ext cx="3826700" cy="904532"/>
          </a:xfrm>
          <a:prstGeom prst="rect">
            <a:avLst/>
          </a:prstGeom>
        </p:spPr>
        <p:txBody>
          <a:bodyPr anchor="b" anchorCtr="0"/>
          <a:lstStyle>
            <a:lvl1pPr>
              <a:defRPr sz="28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divider title</a:t>
            </a:r>
            <a:endParaRPr lang="en-US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2FE50C11-38ED-3644-9A09-150985F81A0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3889" y="3429000"/>
            <a:ext cx="3826700" cy="1891439"/>
          </a:xfrm>
          <a:prstGeom prst="rect">
            <a:avLst/>
          </a:prstGeom>
        </p:spPr>
        <p:txBody>
          <a:bodyPr/>
          <a:lstStyle>
            <a:lvl1pPr marL="228600" indent="-228600">
              <a:buFont typeface="Wingdings" pitchFamily="2" charset="2"/>
              <a:buChar char="§"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Font typeface="Wingdings" pitchFamily="2" charset="2"/>
              <a:buChar char="§"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Font typeface="Wingdings" pitchFamily="2" charset="2"/>
              <a:buChar char="§"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Font typeface="Wingdings" pitchFamily="2" charset="2"/>
              <a:buChar char="§"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Font typeface="Wingdings" pitchFamily="2" charset="2"/>
              <a:buChar char="§"/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601ED135-E795-5B41-833D-72FC01A849C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820656" y="5876197"/>
            <a:ext cx="1769423" cy="774885"/>
          </a:xfrm>
          <a:prstGeom prst="rect">
            <a:avLst/>
          </a:prstGeom>
        </p:spPr>
      </p:pic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F073A565-59C3-D842-9024-66CA1C3C10A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19339" y="6498321"/>
            <a:ext cx="2811370" cy="190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593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_preset imag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1ED7328-62C1-F642-9C3F-8C69F169E82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73447" y="0"/>
            <a:ext cx="7768281" cy="5602287"/>
          </a:xfrm>
          <a:prstGeom prst="rect">
            <a:avLst/>
          </a:prstGeom>
        </p:spPr>
      </p:pic>
      <p:sp>
        <p:nvSpPr>
          <p:cNvPr id="8" name="Rectangle 36">
            <a:extLst>
              <a:ext uri="{FF2B5EF4-FFF2-40B4-BE49-F238E27FC236}">
                <a16:creationId xmlns:a16="http://schemas.microsoft.com/office/drawing/2014/main" id="{CFA0254A-8435-854F-9710-D77D06CD2EE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0" y="5602288"/>
            <a:ext cx="12192000" cy="13268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648000" tIns="0" rIns="180000" bIns="0" numCol="1" anchor="ctr" anchorCtr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tabLst>
                <a:tab pos="2330450" algn="l"/>
              </a:tabLst>
              <a:defRPr sz="1800" b="0" kern="1200" baseline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/>
              <a:t>Click to edit text</a:t>
            </a:r>
            <a:endParaRPr lang="en-GB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8E503061-7F79-D442-B3C9-77804AF227A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8" y="2328421"/>
            <a:ext cx="3826700" cy="904532"/>
          </a:xfrm>
          <a:prstGeom prst="rect">
            <a:avLst/>
          </a:prstGeom>
        </p:spPr>
        <p:txBody>
          <a:bodyPr anchor="b" anchorCtr="0"/>
          <a:lstStyle>
            <a:lvl1pPr>
              <a:defRPr sz="28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divider title</a:t>
            </a:r>
            <a:endParaRPr lang="en-US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6DC391A9-5E99-094C-A078-954668107B5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3889" y="3429000"/>
            <a:ext cx="3826700" cy="1891439"/>
          </a:xfrm>
          <a:prstGeom prst="rect">
            <a:avLst/>
          </a:prstGeom>
        </p:spPr>
        <p:txBody>
          <a:bodyPr/>
          <a:lstStyle>
            <a:lvl1pPr marL="228600" indent="-228600">
              <a:buFont typeface="Wingdings" pitchFamily="2" charset="2"/>
              <a:buChar char="§"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Font typeface="Wingdings" pitchFamily="2" charset="2"/>
              <a:buChar char="§"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Font typeface="Wingdings" pitchFamily="2" charset="2"/>
              <a:buChar char="§"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Font typeface="Wingdings" pitchFamily="2" charset="2"/>
              <a:buChar char="§"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Font typeface="Wingdings" pitchFamily="2" charset="2"/>
              <a:buChar char="§"/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2EFDDC4F-223E-1A40-9FDF-57B1BB8AE44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820656" y="5876197"/>
            <a:ext cx="1769423" cy="774885"/>
          </a:xfrm>
          <a:prstGeom prst="rect">
            <a:avLst/>
          </a:prstGeom>
        </p:spPr>
      </p:pic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FC79454B-CAF2-1742-B4BA-689FE9F1495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19339" y="6498321"/>
            <a:ext cx="2811370" cy="190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20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0D5139-1CF6-4218-946A-7DA099BC51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821C8C-1FA4-4184-8C4B-80A0802B5F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27AB4B-47FA-45F7-B89B-90A51E035E7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9A2CF1-F191-1D44-8B5B-0615DD3BCF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283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633945" y="288928"/>
            <a:ext cx="10562167" cy="27781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 sz="14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5" name="Text Placeholder 22"/>
          <p:cNvSpPr>
            <a:spLocks noGrp="1"/>
          </p:cNvSpPr>
          <p:nvPr>
            <p:ph type="body" sz="quarter" idx="11"/>
          </p:nvPr>
        </p:nvSpPr>
        <p:spPr>
          <a:xfrm>
            <a:off x="633942" y="5340210"/>
            <a:ext cx="6629644" cy="839322"/>
          </a:xfrm>
          <a:prstGeom prst="rect">
            <a:avLst/>
          </a:prstGeom>
        </p:spPr>
        <p:txBody>
          <a:bodyPr lIns="0" rIns="0"/>
          <a:lstStyle>
            <a:lvl1pPr marL="0" indent="0">
              <a:spcAft>
                <a:spcPts val="0"/>
              </a:spcAft>
              <a:buNone/>
              <a:defRPr sz="1600" b="1">
                <a:solidFill>
                  <a:schemeClr val="tx1"/>
                </a:solidFill>
              </a:defRPr>
            </a:lvl1pPr>
            <a:lvl2pPr marL="0" indent="1588">
              <a:spcAft>
                <a:spcPts val="0"/>
              </a:spcAft>
              <a:buNone/>
              <a:defRPr sz="1400" i="1" baseline="0">
                <a:solidFill>
                  <a:schemeClr val="tx1"/>
                </a:solidFill>
              </a:defRPr>
            </a:lvl2pPr>
            <a:lvl3pPr marL="180975" indent="-179388">
              <a:spcAft>
                <a:spcPts val="0"/>
              </a:spcAft>
              <a:defRPr/>
            </a:lvl3pPr>
            <a:lvl4pPr marL="361950" indent="-179388">
              <a:defRPr/>
            </a:lvl4pPr>
            <a:lvl5pPr marL="542925" indent="-179388">
              <a:defRPr/>
            </a:lvl5pPr>
            <a:lvl6pPr marL="714375" indent="-179388">
              <a:defRPr/>
            </a:lvl6pPr>
            <a:lvl7pPr marL="895350" indent="-160338">
              <a:spcBef>
                <a:spcPts val="0"/>
              </a:spcBef>
              <a:buSzPct val="80000"/>
              <a:defRPr sz="1200"/>
            </a:lvl7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TextBox 8"/>
          <p:cNvSpPr txBox="1">
            <a:spLocks noChangeArrowheads="1"/>
          </p:cNvSpPr>
          <p:nvPr userDrawn="1"/>
        </p:nvSpPr>
        <p:spPr bwMode="auto">
          <a:xfrm>
            <a:off x="10502902" y="2863853"/>
            <a:ext cx="1536700" cy="1252907"/>
          </a:xfrm>
          <a:prstGeom prst="rect">
            <a:avLst/>
          </a:prstGeom>
          <a:solidFill>
            <a:srgbClr val="F5C4B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33" tIns="10795" rIns="18033" bIns="1079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Aft>
                <a:spcPts val="600"/>
              </a:spcAft>
              <a:defRPr/>
            </a:pPr>
            <a:r>
              <a:rPr lang="en-GB" altLang="en-US" sz="1000">
                <a:solidFill>
                  <a:schemeClr val="bg1"/>
                </a:solidFill>
                <a:cs typeface="Arial" charset="0"/>
              </a:rPr>
              <a:t>If you can read this </a:t>
            </a:r>
            <a:r>
              <a:rPr lang="en-GB" altLang="en-US" sz="1000" b="1">
                <a:solidFill>
                  <a:schemeClr val="bg1"/>
                </a:solidFill>
                <a:cs typeface="Arial" charset="0"/>
              </a:rPr>
              <a:t>Click on the icon to choose a picture </a:t>
            </a:r>
            <a:r>
              <a:rPr lang="en-GB" altLang="en-US" sz="1000">
                <a:solidFill>
                  <a:schemeClr val="bg1"/>
                </a:solidFill>
                <a:cs typeface="Arial" charset="0"/>
              </a:rPr>
              <a:t>or </a:t>
            </a:r>
            <a:br>
              <a:rPr lang="en-GB" altLang="en-US" sz="1000">
                <a:solidFill>
                  <a:schemeClr val="bg1"/>
                </a:solidFill>
                <a:cs typeface="Arial" charset="0"/>
              </a:rPr>
            </a:br>
            <a:r>
              <a:rPr lang="en-GB" altLang="en-US" sz="1000" b="1">
                <a:solidFill>
                  <a:schemeClr val="bg1"/>
                </a:solidFill>
                <a:cs typeface="Arial" charset="0"/>
              </a:rPr>
              <a:t>Reset the slide</a:t>
            </a:r>
            <a:r>
              <a:rPr lang="en-GB" altLang="en-US" sz="1000">
                <a:solidFill>
                  <a:schemeClr val="bg1"/>
                </a:solidFill>
                <a:cs typeface="Arial" charset="0"/>
              </a:rPr>
              <a:t>.</a:t>
            </a:r>
          </a:p>
          <a:p>
            <a:pPr algn="ctr" eaLnBrk="1" hangingPunct="1">
              <a:defRPr/>
            </a:pPr>
            <a:r>
              <a:rPr lang="en-GB" altLang="en-US" sz="700">
                <a:solidFill>
                  <a:schemeClr val="bg1"/>
                </a:solidFill>
                <a:cs typeface="Arial" charset="0"/>
              </a:rPr>
              <a:t>To Reset: Right click on the slide thumbnail and select ‘reset slide’ or choose the ‘Reset’ button on the ‘Home’ ribbon </a:t>
            </a:r>
            <a:br>
              <a:rPr lang="en-GB" altLang="en-US" sz="700">
                <a:solidFill>
                  <a:schemeClr val="bg1"/>
                </a:solidFill>
                <a:cs typeface="Arial" charset="0"/>
              </a:rPr>
            </a:br>
            <a:r>
              <a:rPr lang="en-GB" altLang="en-US" sz="700">
                <a:solidFill>
                  <a:schemeClr val="bg1"/>
                </a:solidFill>
                <a:cs typeface="Arial" charset="0"/>
              </a:rPr>
              <a:t>(next to the font choice box)</a:t>
            </a:r>
          </a:p>
        </p:txBody>
      </p:sp>
      <p:sp>
        <p:nvSpPr>
          <p:cNvPr id="10" name="TextBox 35"/>
          <p:cNvSpPr txBox="1">
            <a:spLocks noChangeArrowheads="1"/>
          </p:cNvSpPr>
          <p:nvPr userDrawn="1"/>
        </p:nvSpPr>
        <p:spPr bwMode="auto">
          <a:xfrm>
            <a:off x="171451" y="2863853"/>
            <a:ext cx="1536700" cy="1252907"/>
          </a:xfrm>
          <a:prstGeom prst="rect">
            <a:avLst/>
          </a:prstGeom>
          <a:solidFill>
            <a:srgbClr val="F5C4B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33" tIns="10795" rIns="18033" bIns="1079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Aft>
                <a:spcPts val="600"/>
              </a:spcAft>
              <a:defRPr/>
            </a:pPr>
            <a:r>
              <a:rPr lang="en-GB" altLang="en-US" sz="1000">
                <a:solidFill>
                  <a:schemeClr val="bg1"/>
                </a:solidFill>
                <a:cs typeface="Arial" charset="0"/>
              </a:rPr>
              <a:t>If you can read this </a:t>
            </a:r>
            <a:r>
              <a:rPr lang="en-GB" altLang="en-US" sz="1000" b="1">
                <a:solidFill>
                  <a:schemeClr val="bg1"/>
                </a:solidFill>
                <a:cs typeface="Arial" charset="0"/>
              </a:rPr>
              <a:t>Click on the icon to choose a picture </a:t>
            </a:r>
            <a:r>
              <a:rPr lang="en-GB" altLang="en-US" sz="1000">
                <a:solidFill>
                  <a:schemeClr val="bg1"/>
                </a:solidFill>
                <a:cs typeface="Arial" charset="0"/>
              </a:rPr>
              <a:t>or </a:t>
            </a:r>
            <a:br>
              <a:rPr lang="en-GB" altLang="en-US" sz="1000">
                <a:solidFill>
                  <a:schemeClr val="bg1"/>
                </a:solidFill>
                <a:cs typeface="Arial" charset="0"/>
              </a:rPr>
            </a:br>
            <a:r>
              <a:rPr lang="en-GB" altLang="en-US" sz="1000" b="1">
                <a:solidFill>
                  <a:schemeClr val="bg1"/>
                </a:solidFill>
                <a:cs typeface="Arial" charset="0"/>
              </a:rPr>
              <a:t>Reset the slide</a:t>
            </a:r>
            <a:r>
              <a:rPr lang="en-GB" altLang="en-US" sz="1000">
                <a:solidFill>
                  <a:schemeClr val="bg1"/>
                </a:solidFill>
                <a:cs typeface="Arial" charset="0"/>
              </a:rPr>
              <a:t>.</a:t>
            </a:r>
          </a:p>
          <a:p>
            <a:pPr algn="ctr" eaLnBrk="1" hangingPunct="1">
              <a:defRPr/>
            </a:pPr>
            <a:r>
              <a:rPr lang="en-GB" altLang="en-US" sz="700">
                <a:solidFill>
                  <a:schemeClr val="bg1"/>
                </a:solidFill>
                <a:cs typeface="Arial" charset="0"/>
              </a:rPr>
              <a:t>To Reset: Right click on the slide thumbnail and select ‘reset slide’ or choose the ‘Reset’ button on the ‘Home’ ribbon </a:t>
            </a:r>
            <a:br>
              <a:rPr lang="en-GB" altLang="en-US" sz="700">
                <a:solidFill>
                  <a:schemeClr val="bg1"/>
                </a:solidFill>
                <a:cs typeface="Arial" charset="0"/>
              </a:rPr>
            </a:br>
            <a:r>
              <a:rPr lang="en-GB" altLang="en-US" sz="700">
                <a:solidFill>
                  <a:schemeClr val="bg1"/>
                </a:solidFill>
                <a:cs typeface="Arial" charset="0"/>
              </a:rPr>
              <a:t>(next to the font choice box)</a:t>
            </a:r>
          </a:p>
        </p:txBody>
      </p:sp>
      <p:sp>
        <p:nvSpPr>
          <p:cNvPr id="6" name="Picture Placeholder 33"/>
          <p:cNvSpPr>
            <a:spLocks noGrp="1"/>
          </p:cNvSpPr>
          <p:nvPr>
            <p:ph type="pic" sz="quarter" idx="10"/>
          </p:nvPr>
        </p:nvSpPr>
        <p:spPr>
          <a:xfrm>
            <a:off x="-1" y="1716088"/>
            <a:ext cx="12192001" cy="3430800"/>
          </a:xfrm>
          <a:prstGeom prst="rect">
            <a:avLst/>
          </a:prstGeom>
          <a:effectLst/>
        </p:spPr>
        <p:txBody>
          <a:bodyPr rtlCol="0" anchor="ctr">
            <a:normAutofit/>
          </a:bodyPr>
          <a:lstStyle>
            <a:lvl1pPr marL="0" indent="0" algn="ctr">
              <a:buNone/>
              <a:defRPr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33944" y="644950"/>
            <a:ext cx="10943167" cy="966365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grpSp>
        <p:nvGrpSpPr>
          <p:cNvPr id="12" name="Group 37"/>
          <p:cNvGrpSpPr>
            <a:grpSpLocks/>
          </p:cNvGrpSpPr>
          <p:nvPr userDrawn="1"/>
        </p:nvGrpSpPr>
        <p:grpSpPr bwMode="white">
          <a:xfrm>
            <a:off x="-753534" y="0"/>
            <a:ext cx="654051" cy="6865938"/>
            <a:chOff x="-565302" y="0"/>
            <a:chExt cx="490967" cy="6865432"/>
          </a:xfrm>
        </p:grpSpPr>
        <p:sp>
          <p:nvSpPr>
            <p:cNvPr id="13" name="Rectangle 12"/>
            <p:cNvSpPr/>
            <p:nvPr userDrawn="1"/>
          </p:nvSpPr>
          <p:spPr bwMode="white">
            <a:xfrm>
              <a:off x="-565302" y="0"/>
              <a:ext cx="490967" cy="6865432"/>
            </a:xfrm>
            <a:prstGeom prst="rect">
              <a:avLst/>
            </a:prstGeom>
            <a:solidFill>
              <a:srgbClr val="FFFFFF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grpSp>
          <p:nvGrpSpPr>
            <p:cNvPr id="14" name="Group 13"/>
            <p:cNvGrpSpPr>
              <a:grpSpLocks/>
            </p:cNvGrpSpPr>
            <p:nvPr userDrawn="1"/>
          </p:nvGrpSpPr>
          <p:grpSpPr bwMode="white">
            <a:xfrm>
              <a:off x="-307801" y="1143000"/>
              <a:ext cx="233465" cy="4572000"/>
              <a:chOff x="-361009" y="1143000"/>
              <a:chExt cx="286674" cy="4572000"/>
            </a:xfrm>
          </p:grpSpPr>
          <p:cxnSp>
            <p:nvCxnSpPr>
              <p:cNvPr id="29" name="Straight Connector 28"/>
              <p:cNvCxnSpPr/>
              <p:nvPr userDrawn="1"/>
            </p:nvCxnSpPr>
            <p:spPr bwMode="white">
              <a:xfrm flipH="1">
                <a:off x="-361132" y="5714579"/>
                <a:ext cx="2867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 userDrawn="1"/>
            </p:nvCxnSpPr>
            <p:spPr bwMode="white">
              <a:xfrm flipH="1">
                <a:off x="-361132" y="4571663"/>
                <a:ext cx="2867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 userDrawn="1"/>
            </p:nvCxnSpPr>
            <p:spPr bwMode="white">
              <a:xfrm flipH="1">
                <a:off x="-361132" y="2285832"/>
                <a:ext cx="2867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 userDrawn="1"/>
            </p:nvCxnSpPr>
            <p:spPr bwMode="white">
              <a:xfrm flipH="1">
                <a:off x="-361132" y="1142916"/>
                <a:ext cx="2867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" name="Group 28"/>
            <p:cNvGrpSpPr>
              <a:grpSpLocks/>
            </p:cNvGrpSpPr>
            <p:nvPr userDrawn="1"/>
          </p:nvGrpSpPr>
          <p:grpSpPr bwMode="white">
            <a:xfrm>
              <a:off x="-307801" y="0"/>
              <a:ext cx="233466" cy="6865432"/>
              <a:chOff x="-564989" y="0"/>
              <a:chExt cx="490654" cy="6865432"/>
            </a:xfrm>
          </p:grpSpPr>
          <p:cxnSp>
            <p:nvCxnSpPr>
              <p:cNvPr id="23" name="Straight Connector 22"/>
              <p:cNvCxnSpPr/>
              <p:nvPr userDrawn="1"/>
            </p:nvCxnSpPr>
            <p:spPr bwMode="white">
              <a:xfrm flipH="1">
                <a:off x="-361508" y="0"/>
                <a:ext cx="287173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 userDrawn="1"/>
            </p:nvCxnSpPr>
            <p:spPr bwMode="white">
              <a:xfrm flipH="1">
                <a:off x="-565199" y="0"/>
                <a:ext cx="49086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 userDrawn="1"/>
            </p:nvCxnSpPr>
            <p:spPr bwMode="white">
              <a:xfrm flipH="1">
                <a:off x="-565199" y="1715962"/>
                <a:ext cx="49086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 userDrawn="1"/>
            </p:nvCxnSpPr>
            <p:spPr bwMode="white">
              <a:xfrm flipH="1">
                <a:off x="-565199" y="3433510"/>
                <a:ext cx="49086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 userDrawn="1"/>
            </p:nvCxnSpPr>
            <p:spPr bwMode="white">
              <a:xfrm flipH="1">
                <a:off x="-565199" y="5149470"/>
                <a:ext cx="49086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 userDrawn="1"/>
            </p:nvCxnSpPr>
            <p:spPr bwMode="white">
              <a:xfrm flipH="1">
                <a:off x="-565199" y="6865432"/>
                <a:ext cx="49086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" name="TextBox 15"/>
            <p:cNvSpPr txBox="1">
              <a:spLocks noChangeArrowheads="1"/>
            </p:cNvSpPr>
            <p:nvPr userDrawn="1"/>
          </p:nvSpPr>
          <p:spPr bwMode="white">
            <a:xfrm>
              <a:off x="-537022" y="1028624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GB" altLang="en-US" sz="800">
                  <a:solidFill>
                    <a:srgbClr val="A6A6A6"/>
                  </a:solidFill>
                  <a:cs typeface="Arial" charset="0"/>
                </a:rPr>
                <a:t>1/6</a:t>
              </a:r>
            </a:p>
          </p:txBody>
        </p:sp>
        <p:sp>
          <p:nvSpPr>
            <p:cNvPr id="17" name="TextBox 16"/>
            <p:cNvSpPr txBox="1">
              <a:spLocks noChangeArrowheads="1"/>
            </p:cNvSpPr>
            <p:nvPr userDrawn="1"/>
          </p:nvSpPr>
          <p:spPr bwMode="white">
            <a:xfrm>
              <a:off x="-537022" y="2182652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GB" altLang="en-US" sz="800">
                  <a:solidFill>
                    <a:srgbClr val="A6A6A6"/>
                  </a:solidFill>
                  <a:cs typeface="Arial" charset="0"/>
                </a:rPr>
                <a:t>2/6</a:t>
              </a:r>
            </a:p>
          </p:txBody>
        </p:sp>
        <p:sp>
          <p:nvSpPr>
            <p:cNvPr id="18" name="TextBox 17"/>
            <p:cNvSpPr txBox="1">
              <a:spLocks noChangeArrowheads="1"/>
            </p:cNvSpPr>
            <p:nvPr userDrawn="1"/>
          </p:nvSpPr>
          <p:spPr bwMode="white">
            <a:xfrm>
              <a:off x="-537022" y="4463721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GB" altLang="en-US" sz="800">
                  <a:solidFill>
                    <a:srgbClr val="A6A6A6"/>
                  </a:solidFill>
                  <a:cs typeface="Arial" charset="0"/>
                </a:rPr>
                <a:t>4/6</a:t>
              </a:r>
            </a:p>
          </p:txBody>
        </p:sp>
        <p:sp>
          <p:nvSpPr>
            <p:cNvPr id="19" name="TextBox 18"/>
            <p:cNvSpPr txBox="1">
              <a:spLocks noChangeArrowheads="1"/>
            </p:cNvSpPr>
            <p:nvPr userDrawn="1"/>
          </p:nvSpPr>
          <p:spPr bwMode="white">
            <a:xfrm>
              <a:off x="-537022" y="5601875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GB" altLang="en-US" sz="800">
                  <a:solidFill>
                    <a:srgbClr val="A6A6A6"/>
                  </a:solidFill>
                  <a:cs typeface="Arial" charset="0"/>
                </a:rPr>
                <a:t>5/6</a:t>
              </a:r>
            </a:p>
          </p:txBody>
        </p:sp>
        <p:sp>
          <p:nvSpPr>
            <p:cNvPr id="20" name="TextBox 19"/>
            <p:cNvSpPr txBox="1">
              <a:spLocks noChangeArrowheads="1"/>
            </p:cNvSpPr>
            <p:nvPr userDrawn="1"/>
          </p:nvSpPr>
          <p:spPr bwMode="white">
            <a:xfrm>
              <a:off x="-537022" y="1611194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GB" altLang="en-US" sz="800">
                  <a:solidFill>
                    <a:srgbClr val="A6A6A6"/>
                  </a:solidFill>
                  <a:cs typeface="Arial" charset="0"/>
                </a:rPr>
                <a:t>1/4</a:t>
              </a:r>
            </a:p>
          </p:txBody>
        </p:sp>
        <p:sp>
          <p:nvSpPr>
            <p:cNvPr id="21" name="TextBox 20"/>
            <p:cNvSpPr txBox="1">
              <a:spLocks noChangeArrowheads="1"/>
            </p:cNvSpPr>
            <p:nvPr userDrawn="1"/>
          </p:nvSpPr>
          <p:spPr bwMode="white">
            <a:xfrm>
              <a:off x="-537022" y="5049466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GB" altLang="en-US" sz="800">
                  <a:solidFill>
                    <a:srgbClr val="A6A6A6"/>
                  </a:solidFill>
                  <a:cs typeface="Arial" charset="0"/>
                </a:rPr>
                <a:t>3/4</a:t>
              </a:r>
            </a:p>
          </p:txBody>
        </p:sp>
        <p:sp>
          <p:nvSpPr>
            <p:cNvPr id="22" name="TextBox 21"/>
            <p:cNvSpPr txBox="1">
              <a:spLocks noChangeArrowheads="1"/>
            </p:cNvSpPr>
            <p:nvPr userDrawn="1"/>
          </p:nvSpPr>
          <p:spPr bwMode="white">
            <a:xfrm>
              <a:off x="-537022" y="3338267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GB" altLang="en-US" sz="800">
                  <a:solidFill>
                    <a:srgbClr val="A6A6A6"/>
                  </a:solidFill>
                  <a:cs typeface="Arial" charset="0"/>
                </a:rPr>
                <a:t>1/2</a:t>
              </a:r>
            </a:p>
          </p:txBody>
        </p:sp>
      </p:grpSp>
      <p:grpSp>
        <p:nvGrpSpPr>
          <p:cNvPr id="40" name="Group 39"/>
          <p:cNvGrpSpPr/>
          <p:nvPr userDrawn="1"/>
        </p:nvGrpSpPr>
        <p:grpSpPr bwMode="white">
          <a:xfrm>
            <a:off x="4" y="-325436"/>
            <a:ext cx="12192000" cy="233362"/>
            <a:chOff x="3" y="-325436"/>
            <a:chExt cx="9144000" cy="233362"/>
          </a:xfrm>
        </p:grpSpPr>
        <p:sp>
          <p:nvSpPr>
            <p:cNvPr id="41" name="Rectangle 40"/>
            <p:cNvSpPr/>
            <p:nvPr userDrawn="1"/>
          </p:nvSpPr>
          <p:spPr bwMode="white">
            <a:xfrm rot="5400000">
              <a:off x="4455322" y="-4780754"/>
              <a:ext cx="233361" cy="9144000"/>
            </a:xfrm>
            <a:prstGeom prst="rect">
              <a:avLst/>
            </a:prstGeom>
            <a:solidFill>
              <a:srgbClr val="FFFFFF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cxnSp>
          <p:nvCxnSpPr>
            <p:cNvPr id="42" name="Straight Connector 41"/>
            <p:cNvCxnSpPr/>
            <p:nvPr userDrawn="1"/>
          </p:nvCxnSpPr>
          <p:spPr bwMode="white">
            <a:xfrm rot="16200000" flipH="1">
              <a:off x="351632" y="-208755"/>
              <a:ext cx="233362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 userDrawn="1"/>
          </p:nvCxnSpPr>
          <p:spPr bwMode="white">
            <a:xfrm rot="16200000" flipH="1">
              <a:off x="8559007" y="-208755"/>
              <a:ext cx="233362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 userDrawn="1"/>
          </p:nvCxnSpPr>
          <p:spPr bwMode="white">
            <a:xfrm rot="16200000" flipH="1">
              <a:off x="4279900" y="-208755"/>
              <a:ext cx="233362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 userDrawn="1"/>
          </p:nvCxnSpPr>
          <p:spPr bwMode="white">
            <a:xfrm rot="16200000" flipH="1">
              <a:off x="4637089" y="-208755"/>
              <a:ext cx="233362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7" name="Picture 36" descr="A picture containing drawing&#10;&#10;Description automatically generated">
            <a:extLst>
              <a:ext uri="{FF2B5EF4-FFF2-40B4-BE49-F238E27FC236}">
                <a16:creationId xmlns:a16="http://schemas.microsoft.com/office/drawing/2014/main" id="{0FEE1523-1465-B146-BD05-7A8670A4DA2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20656" y="5876197"/>
            <a:ext cx="1769423" cy="774885"/>
          </a:xfrm>
          <a:prstGeom prst="rect">
            <a:avLst/>
          </a:prstGeom>
        </p:spPr>
      </p:pic>
      <p:pic>
        <p:nvPicPr>
          <p:cNvPr id="38" name="Picture 37" descr="A picture containing drawing&#10;&#10;Description automatically generated">
            <a:extLst>
              <a:ext uri="{FF2B5EF4-FFF2-40B4-BE49-F238E27FC236}">
                <a16:creationId xmlns:a16="http://schemas.microsoft.com/office/drawing/2014/main" id="{3AC171E2-CFCD-6F4D-83E5-5236C1C4106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19339" y="6498321"/>
            <a:ext cx="2811370" cy="190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885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2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-1"/>
            <a:ext cx="12192000" cy="342900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36"/>
          <p:cNvSpPr txBox="1">
            <a:spLocks noChangeArrowheads="1"/>
          </p:cNvSpPr>
          <p:nvPr userDrawn="1"/>
        </p:nvSpPr>
        <p:spPr bwMode="auto">
          <a:xfrm>
            <a:off x="10502901" y="1063626"/>
            <a:ext cx="1536700" cy="1252907"/>
          </a:xfrm>
          <a:prstGeom prst="rect">
            <a:avLst/>
          </a:prstGeom>
          <a:solidFill>
            <a:srgbClr val="F5C4B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33" tIns="10795" rIns="18033" bIns="1079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Aft>
                <a:spcPts val="600"/>
              </a:spcAft>
              <a:defRPr/>
            </a:pPr>
            <a:r>
              <a:rPr lang="en-GB" altLang="en-US" sz="1000">
                <a:solidFill>
                  <a:schemeClr val="bg1"/>
                </a:solidFill>
                <a:cs typeface="Arial" charset="0"/>
              </a:rPr>
              <a:t>If you can read this </a:t>
            </a:r>
            <a:r>
              <a:rPr lang="en-GB" altLang="en-US" sz="1000" b="1">
                <a:solidFill>
                  <a:schemeClr val="bg1"/>
                </a:solidFill>
                <a:cs typeface="Arial" charset="0"/>
              </a:rPr>
              <a:t>Click on the icon to choose a picture </a:t>
            </a:r>
            <a:r>
              <a:rPr lang="en-GB" altLang="en-US" sz="1000">
                <a:solidFill>
                  <a:schemeClr val="bg1"/>
                </a:solidFill>
                <a:cs typeface="Arial" charset="0"/>
              </a:rPr>
              <a:t>or </a:t>
            </a:r>
            <a:br>
              <a:rPr lang="en-GB" altLang="en-US" sz="1000">
                <a:solidFill>
                  <a:schemeClr val="bg1"/>
                </a:solidFill>
                <a:cs typeface="Arial" charset="0"/>
              </a:rPr>
            </a:br>
            <a:r>
              <a:rPr lang="en-GB" altLang="en-US" sz="1000" b="1">
                <a:solidFill>
                  <a:schemeClr val="bg1"/>
                </a:solidFill>
                <a:cs typeface="Arial" charset="0"/>
              </a:rPr>
              <a:t>Reset the slide</a:t>
            </a:r>
            <a:r>
              <a:rPr lang="en-GB" altLang="en-US" sz="1000">
                <a:solidFill>
                  <a:schemeClr val="bg1"/>
                </a:solidFill>
                <a:cs typeface="Arial" charset="0"/>
              </a:rPr>
              <a:t>.</a:t>
            </a:r>
          </a:p>
          <a:p>
            <a:pPr algn="ctr" eaLnBrk="1" hangingPunct="1">
              <a:defRPr/>
            </a:pPr>
            <a:r>
              <a:rPr lang="en-GB" altLang="en-US" sz="700">
                <a:solidFill>
                  <a:schemeClr val="bg1"/>
                </a:solidFill>
                <a:cs typeface="Arial" charset="0"/>
              </a:rPr>
              <a:t>To Reset: Right click on the slide thumbnail and select ‘reset slide’ or choose the ‘Reset’ button on the ‘Home’ ribbon </a:t>
            </a:r>
            <a:br>
              <a:rPr lang="en-GB" altLang="en-US" sz="700">
                <a:solidFill>
                  <a:schemeClr val="bg1"/>
                </a:solidFill>
                <a:cs typeface="Arial" charset="0"/>
              </a:rPr>
            </a:br>
            <a:r>
              <a:rPr lang="en-GB" altLang="en-US" sz="700">
                <a:solidFill>
                  <a:schemeClr val="bg1"/>
                </a:solidFill>
                <a:cs typeface="Arial" charset="0"/>
              </a:rPr>
              <a:t>(next to the font choice box)</a:t>
            </a:r>
          </a:p>
        </p:txBody>
      </p:sp>
      <p:sp>
        <p:nvSpPr>
          <p:cNvPr id="7" name="TextBox 37"/>
          <p:cNvSpPr txBox="1">
            <a:spLocks noChangeArrowheads="1"/>
          </p:cNvSpPr>
          <p:nvPr userDrawn="1"/>
        </p:nvSpPr>
        <p:spPr bwMode="auto">
          <a:xfrm>
            <a:off x="171451" y="1063626"/>
            <a:ext cx="1536700" cy="1252907"/>
          </a:xfrm>
          <a:prstGeom prst="rect">
            <a:avLst/>
          </a:prstGeom>
          <a:solidFill>
            <a:srgbClr val="F5C4B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33" tIns="10795" rIns="18033" bIns="1079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Aft>
                <a:spcPts val="600"/>
              </a:spcAft>
              <a:defRPr/>
            </a:pPr>
            <a:r>
              <a:rPr lang="en-GB" altLang="en-US" sz="1000">
                <a:solidFill>
                  <a:schemeClr val="bg1"/>
                </a:solidFill>
                <a:cs typeface="Arial" charset="0"/>
              </a:rPr>
              <a:t>If you can read this </a:t>
            </a:r>
            <a:r>
              <a:rPr lang="en-GB" altLang="en-US" sz="1000" b="1">
                <a:solidFill>
                  <a:schemeClr val="bg1"/>
                </a:solidFill>
                <a:cs typeface="Arial" charset="0"/>
              </a:rPr>
              <a:t>Click on the icon to choose a picture </a:t>
            </a:r>
            <a:r>
              <a:rPr lang="en-GB" altLang="en-US" sz="1000">
                <a:solidFill>
                  <a:schemeClr val="bg1"/>
                </a:solidFill>
                <a:cs typeface="Arial" charset="0"/>
              </a:rPr>
              <a:t>or </a:t>
            </a:r>
            <a:br>
              <a:rPr lang="en-GB" altLang="en-US" sz="1000">
                <a:solidFill>
                  <a:schemeClr val="bg1"/>
                </a:solidFill>
                <a:cs typeface="Arial" charset="0"/>
              </a:rPr>
            </a:br>
            <a:r>
              <a:rPr lang="en-GB" altLang="en-US" sz="1000" b="1">
                <a:solidFill>
                  <a:schemeClr val="bg1"/>
                </a:solidFill>
                <a:cs typeface="Arial" charset="0"/>
              </a:rPr>
              <a:t>Reset the slide</a:t>
            </a:r>
            <a:r>
              <a:rPr lang="en-GB" altLang="en-US" sz="1000">
                <a:solidFill>
                  <a:schemeClr val="bg1"/>
                </a:solidFill>
                <a:cs typeface="Arial" charset="0"/>
              </a:rPr>
              <a:t>.</a:t>
            </a:r>
          </a:p>
          <a:p>
            <a:pPr algn="ctr" eaLnBrk="1" hangingPunct="1">
              <a:defRPr/>
            </a:pPr>
            <a:r>
              <a:rPr lang="en-GB" altLang="en-US" sz="700">
                <a:solidFill>
                  <a:schemeClr val="bg1"/>
                </a:solidFill>
                <a:cs typeface="Arial" charset="0"/>
              </a:rPr>
              <a:t>To Reset: Right click on the slide thumbnail and select ‘reset slide’ or choose the ‘Reset’ button on the ‘Home’ ribbon </a:t>
            </a:r>
            <a:br>
              <a:rPr lang="en-GB" altLang="en-US" sz="700">
                <a:solidFill>
                  <a:schemeClr val="bg1"/>
                </a:solidFill>
                <a:cs typeface="Arial" charset="0"/>
              </a:rPr>
            </a:br>
            <a:r>
              <a:rPr lang="en-GB" altLang="en-US" sz="700">
                <a:solidFill>
                  <a:schemeClr val="bg1"/>
                </a:solidFill>
                <a:cs typeface="Arial" charset="0"/>
              </a:rPr>
              <a:t>(next to the font choice box)</a:t>
            </a:r>
          </a:p>
        </p:txBody>
      </p:sp>
      <p:sp>
        <p:nvSpPr>
          <p:cNvPr id="8" name="Picture Placeholder 30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2192000" cy="3429000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marR="0" indent="0" algn="ctr" defTabSz="914400" rtl="0" eaLnBrk="1" fontAlgn="base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Tx/>
              <a:buFont typeface="Wingdings" pitchFamily="2" charset="2"/>
              <a:buNone/>
              <a:tabLst/>
              <a:defRPr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9" name="Rectangle 37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0" y="-2"/>
            <a:ext cx="12192000" cy="406402"/>
          </a:xfrm>
          <a:prstGeom prst="rect">
            <a:avLst/>
          </a:prstGeom>
          <a:gradFill>
            <a:gsLst>
              <a:gs pos="8000">
                <a:srgbClr val="0070C0"/>
              </a:gs>
              <a:gs pos="95000">
                <a:srgbClr val="00275B"/>
              </a:gs>
            </a:gsLst>
            <a:lin ang="2700000" scaled="1"/>
          </a:gradFill>
          <a:effectLst/>
        </p:spPr>
        <p:txBody>
          <a:bodyPr lIns="756000" tIns="72000" rIns="72000" bIns="36000" anchor="ctr">
            <a:noAutofit/>
          </a:bodyPr>
          <a:lstStyle>
            <a:lvl1pPr marL="0" indent="0">
              <a:spcBef>
                <a:spcPct val="0"/>
              </a:spcBef>
              <a:buNone/>
              <a:defRPr sz="14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Business Unit</a:t>
            </a:r>
            <a:endParaRPr lang="en-GB"/>
          </a:p>
        </p:txBody>
      </p:sp>
      <p:sp>
        <p:nvSpPr>
          <p:cNvPr id="10" name="Text Placeholder 22"/>
          <p:cNvSpPr>
            <a:spLocks noGrp="1"/>
          </p:cNvSpPr>
          <p:nvPr>
            <p:ph type="body" sz="quarter" idx="13"/>
          </p:nvPr>
        </p:nvSpPr>
        <p:spPr>
          <a:xfrm>
            <a:off x="623888" y="4850355"/>
            <a:ext cx="6629644" cy="839322"/>
          </a:xfrm>
          <a:prstGeom prst="rect">
            <a:avLst/>
          </a:prstGeom>
        </p:spPr>
        <p:txBody>
          <a:bodyPr lIns="0" rIns="0"/>
          <a:lstStyle>
            <a:lvl1pPr marL="0" indent="0">
              <a:spcAft>
                <a:spcPts val="0"/>
              </a:spcAft>
              <a:buNone/>
              <a:defRPr sz="1600" b="1">
                <a:solidFill>
                  <a:schemeClr val="tx1"/>
                </a:solidFill>
              </a:defRPr>
            </a:lvl1pPr>
            <a:lvl2pPr marL="0" indent="1588">
              <a:spcAft>
                <a:spcPts val="0"/>
              </a:spcAft>
              <a:buNone/>
              <a:defRPr sz="1400" i="1" baseline="0">
                <a:solidFill>
                  <a:schemeClr val="tx1"/>
                </a:solidFill>
              </a:defRPr>
            </a:lvl2pPr>
            <a:lvl3pPr marL="180975" indent="-179388">
              <a:spcAft>
                <a:spcPts val="0"/>
              </a:spcAft>
              <a:defRPr>
                <a:solidFill>
                  <a:schemeClr val="tx1"/>
                </a:solidFill>
              </a:defRPr>
            </a:lvl3pPr>
            <a:lvl4pPr marL="361950" indent="-179388">
              <a:defRPr>
                <a:solidFill>
                  <a:schemeClr val="tx1"/>
                </a:solidFill>
              </a:defRPr>
            </a:lvl4pPr>
            <a:lvl5pPr marL="542925" indent="-179388">
              <a:defRPr>
                <a:solidFill>
                  <a:schemeClr val="tx1"/>
                </a:solidFill>
              </a:defRPr>
            </a:lvl5pPr>
            <a:lvl6pPr marL="714375" indent="-179388">
              <a:defRPr>
                <a:solidFill>
                  <a:schemeClr val="tx1"/>
                </a:solidFill>
              </a:defRPr>
            </a:lvl6pPr>
            <a:lvl7pPr marL="895350" indent="-160338">
              <a:spcBef>
                <a:spcPts val="0"/>
              </a:spcBef>
              <a:buSzPct val="80000"/>
              <a:defRPr sz="1200"/>
            </a:lvl7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Title 3"/>
          <p:cNvSpPr>
            <a:spLocks noGrp="1"/>
          </p:cNvSpPr>
          <p:nvPr>
            <p:ph type="title"/>
          </p:nvPr>
        </p:nvSpPr>
        <p:spPr>
          <a:xfrm>
            <a:off x="623888" y="3552825"/>
            <a:ext cx="10943167" cy="1130910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grpSp>
        <p:nvGrpSpPr>
          <p:cNvPr id="14" name="Group 39"/>
          <p:cNvGrpSpPr>
            <a:grpSpLocks/>
          </p:cNvGrpSpPr>
          <p:nvPr userDrawn="1"/>
        </p:nvGrpSpPr>
        <p:grpSpPr bwMode="white">
          <a:xfrm>
            <a:off x="-753534" y="0"/>
            <a:ext cx="654051" cy="6865938"/>
            <a:chOff x="-565302" y="0"/>
            <a:chExt cx="490967" cy="6865432"/>
          </a:xfrm>
        </p:grpSpPr>
        <p:sp>
          <p:nvSpPr>
            <p:cNvPr id="15" name="Rectangle 14"/>
            <p:cNvSpPr/>
            <p:nvPr userDrawn="1"/>
          </p:nvSpPr>
          <p:spPr bwMode="white">
            <a:xfrm>
              <a:off x="-565302" y="0"/>
              <a:ext cx="490967" cy="6865432"/>
            </a:xfrm>
            <a:prstGeom prst="rect">
              <a:avLst/>
            </a:prstGeom>
            <a:solidFill>
              <a:srgbClr val="FFFFFF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grpSp>
          <p:nvGrpSpPr>
            <p:cNvPr id="16" name="Group 41"/>
            <p:cNvGrpSpPr>
              <a:grpSpLocks/>
            </p:cNvGrpSpPr>
            <p:nvPr userDrawn="1"/>
          </p:nvGrpSpPr>
          <p:grpSpPr bwMode="white">
            <a:xfrm>
              <a:off x="-307801" y="1143000"/>
              <a:ext cx="233465" cy="4572000"/>
              <a:chOff x="-361009" y="1143000"/>
              <a:chExt cx="286674" cy="4572000"/>
            </a:xfrm>
          </p:grpSpPr>
          <p:cxnSp>
            <p:nvCxnSpPr>
              <p:cNvPr id="31" name="Straight Connector 30"/>
              <p:cNvCxnSpPr/>
              <p:nvPr userDrawn="1"/>
            </p:nvCxnSpPr>
            <p:spPr bwMode="white">
              <a:xfrm flipH="1">
                <a:off x="-361132" y="5714579"/>
                <a:ext cx="2867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 userDrawn="1"/>
            </p:nvCxnSpPr>
            <p:spPr bwMode="white">
              <a:xfrm flipH="1">
                <a:off x="-361132" y="4571663"/>
                <a:ext cx="2867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 userDrawn="1"/>
            </p:nvCxnSpPr>
            <p:spPr bwMode="white">
              <a:xfrm flipH="1">
                <a:off x="-361132" y="2285832"/>
                <a:ext cx="2867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 userDrawn="1"/>
            </p:nvCxnSpPr>
            <p:spPr bwMode="white">
              <a:xfrm flipH="1">
                <a:off x="-361132" y="1142916"/>
                <a:ext cx="2867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" name="Group 28"/>
            <p:cNvGrpSpPr>
              <a:grpSpLocks/>
            </p:cNvGrpSpPr>
            <p:nvPr userDrawn="1"/>
          </p:nvGrpSpPr>
          <p:grpSpPr bwMode="white">
            <a:xfrm>
              <a:off x="-307801" y="0"/>
              <a:ext cx="233466" cy="6865432"/>
              <a:chOff x="-564989" y="0"/>
              <a:chExt cx="490654" cy="6865432"/>
            </a:xfrm>
          </p:grpSpPr>
          <p:cxnSp>
            <p:nvCxnSpPr>
              <p:cNvPr id="25" name="Straight Connector 24"/>
              <p:cNvCxnSpPr/>
              <p:nvPr userDrawn="1"/>
            </p:nvCxnSpPr>
            <p:spPr bwMode="white">
              <a:xfrm flipH="1">
                <a:off x="-361508" y="0"/>
                <a:ext cx="287173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 userDrawn="1"/>
            </p:nvCxnSpPr>
            <p:spPr bwMode="white">
              <a:xfrm flipH="1">
                <a:off x="-565199" y="0"/>
                <a:ext cx="49086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 userDrawn="1"/>
            </p:nvCxnSpPr>
            <p:spPr bwMode="white">
              <a:xfrm flipH="1">
                <a:off x="-565199" y="1715962"/>
                <a:ext cx="49086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 userDrawn="1"/>
            </p:nvCxnSpPr>
            <p:spPr bwMode="white">
              <a:xfrm flipH="1">
                <a:off x="-565199" y="3433510"/>
                <a:ext cx="49086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 userDrawn="1"/>
            </p:nvCxnSpPr>
            <p:spPr bwMode="white">
              <a:xfrm flipH="1">
                <a:off x="-565199" y="5149470"/>
                <a:ext cx="49086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 userDrawn="1"/>
            </p:nvCxnSpPr>
            <p:spPr bwMode="white">
              <a:xfrm flipH="1">
                <a:off x="-565199" y="6865432"/>
                <a:ext cx="49086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8" name="TextBox 43"/>
            <p:cNvSpPr txBox="1">
              <a:spLocks noChangeArrowheads="1"/>
            </p:cNvSpPr>
            <p:nvPr userDrawn="1"/>
          </p:nvSpPr>
          <p:spPr bwMode="white">
            <a:xfrm>
              <a:off x="-537022" y="1028624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GB" altLang="en-US" sz="800">
                  <a:solidFill>
                    <a:srgbClr val="A6A6A6"/>
                  </a:solidFill>
                  <a:cs typeface="Arial" charset="0"/>
                </a:rPr>
                <a:t>1/6</a:t>
              </a:r>
            </a:p>
          </p:txBody>
        </p:sp>
        <p:sp>
          <p:nvSpPr>
            <p:cNvPr id="19" name="TextBox 44"/>
            <p:cNvSpPr txBox="1">
              <a:spLocks noChangeArrowheads="1"/>
            </p:cNvSpPr>
            <p:nvPr userDrawn="1"/>
          </p:nvSpPr>
          <p:spPr bwMode="white">
            <a:xfrm>
              <a:off x="-537022" y="2182652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GB" altLang="en-US" sz="800">
                  <a:solidFill>
                    <a:srgbClr val="A6A6A6"/>
                  </a:solidFill>
                  <a:cs typeface="Arial" charset="0"/>
                </a:rPr>
                <a:t>2/6</a:t>
              </a:r>
            </a:p>
          </p:txBody>
        </p:sp>
        <p:sp>
          <p:nvSpPr>
            <p:cNvPr id="20" name="TextBox 45"/>
            <p:cNvSpPr txBox="1">
              <a:spLocks noChangeArrowheads="1"/>
            </p:cNvSpPr>
            <p:nvPr userDrawn="1"/>
          </p:nvSpPr>
          <p:spPr bwMode="white">
            <a:xfrm>
              <a:off x="-537022" y="4463721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GB" altLang="en-US" sz="800">
                  <a:solidFill>
                    <a:srgbClr val="A6A6A6"/>
                  </a:solidFill>
                  <a:cs typeface="Arial" charset="0"/>
                </a:rPr>
                <a:t>4/6</a:t>
              </a:r>
            </a:p>
          </p:txBody>
        </p:sp>
        <p:sp>
          <p:nvSpPr>
            <p:cNvPr id="21" name="TextBox 46"/>
            <p:cNvSpPr txBox="1">
              <a:spLocks noChangeArrowheads="1"/>
            </p:cNvSpPr>
            <p:nvPr userDrawn="1"/>
          </p:nvSpPr>
          <p:spPr bwMode="white">
            <a:xfrm>
              <a:off x="-537022" y="5601875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GB" altLang="en-US" sz="800">
                  <a:solidFill>
                    <a:srgbClr val="A6A6A6"/>
                  </a:solidFill>
                  <a:cs typeface="Arial" charset="0"/>
                </a:rPr>
                <a:t>5/6</a:t>
              </a:r>
            </a:p>
          </p:txBody>
        </p:sp>
        <p:sp>
          <p:nvSpPr>
            <p:cNvPr id="22" name="TextBox 47"/>
            <p:cNvSpPr txBox="1">
              <a:spLocks noChangeArrowheads="1"/>
            </p:cNvSpPr>
            <p:nvPr userDrawn="1"/>
          </p:nvSpPr>
          <p:spPr bwMode="white">
            <a:xfrm>
              <a:off x="-537022" y="1611194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GB" altLang="en-US" sz="800">
                  <a:solidFill>
                    <a:srgbClr val="A6A6A6"/>
                  </a:solidFill>
                  <a:cs typeface="Arial" charset="0"/>
                </a:rPr>
                <a:t>1/4</a:t>
              </a:r>
            </a:p>
          </p:txBody>
        </p:sp>
        <p:sp>
          <p:nvSpPr>
            <p:cNvPr id="23" name="TextBox 48"/>
            <p:cNvSpPr txBox="1">
              <a:spLocks noChangeArrowheads="1"/>
            </p:cNvSpPr>
            <p:nvPr userDrawn="1"/>
          </p:nvSpPr>
          <p:spPr bwMode="white">
            <a:xfrm>
              <a:off x="-537022" y="5049466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GB" altLang="en-US" sz="800">
                  <a:solidFill>
                    <a:srgbClr val="A6A6A6"/>
                  </a:solidFill>
                  <a:cs typeface="Arial" charset="0"/>
                </a:rPr>
                <a:t>3/4</a:t>
              </a:r>
            </a:p>
          </p:txBody>
        </p:sp>
        <p:sp>
          <p:nvSpPr>
            <p:cNvPr id="24" name="TextBox 49"/>
            <p:cNvSpPr txBox="1">
              <a:spLocks noChangeArrowheads="1"/>
            </p:cNvSpPr>
            <p:nvPr userDrawn="1"/>
          </p:nvSpPr>
          <p:spPr bwMode="white">
            <a:xfrm>
              <a:off x="-537022" y="3338267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GB" altLang="en-US" sz="800">
                  <a:solidFill>
                    <a:srgbClr val="A6A6A6"/>
                  </a:solidFill>
                  <a:cs typeface="Arial" charset="0"/>
                </a:rPr>
                <a:t>1/2</a:t>
              </a:r>
            </a:p>
          </p:txBody>
        </p:sp>
      </p:grpSp>
      <p:grpSp>
        <p:nvGrpSpPr>
          <p:cNvPr id="41" name="Group 40"/>
          <p:cNvGrpSpPr/>
          <p:nvPr userDrawn="1"/>
        </p:nvGrpSpPr>
        <p:grpSpPr bwMode="white">
          <a:xfrm>
            <a:off x="4" y="-325436"/>
            <a:ext cx="12192000" cy="233362"/>
            <a:chOff x="3" y="-325436"/>
            <a:chExt cx="9144000" cy="233362"/>
          </a:xfrm>
        </p:grpSpPr>
        <p:sp>
          <p:nvSpPr>
            <p:cNvPr id="42" name="Rectangle 41"/>
            <p:cNvSpPr/>
            <p:nvPr userDrawn="1"/>
          </p:nvSpPr>
          <p:spPr bwMode="white">
            <a:xfrm rot="5400000">
              <a:off x="4455322" y="-4780754"/>
              <a:ext cx="233361" cy="9144000"/>
            </a:xfrm>
            <a:prstGeom prst="rect">
              <a:avLst/>
            </a:prstGeom>
            <a:solidFill>
              <a:srgbClr val="FFFFFF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cxnSp>
          <p:nvCxnSpPr>
            <p:cNvPr id="43" name="Straight Connector 42"/>
            <p:cNvCxnSpPr/>
            <p:nvPr userDrawn="1"/>
          </p:nvCxnSpPr>
          <p:spPr bwMode="white">
            <a:xfrm rot="16200000" flipH="1">
              <a:off x="351632" y="-208755"/>
              <a:ext cx="233362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 userDrawn="1"/>
          </p:nvCxnSpPr>
          <p:spPr bwMode="white">
            <a:xfrm rot="16200000" flipH="1">
              <a:off x="8559007" y="-208755"/>
              <a:ext cx="233362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 userDrawn="1"/>
          </p:nvCxnSpPr>
          <p:spPr bwMode="white">
            <a:xfrm rot="16200000" flipH="1">
              <a:off x="4279900" y="-208755"/>
              <a:ext cx="233362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 userDrawn="1"/>
          </p:nvCxnSpPr>
          <p:spPr bwMode="white">
            <a:xfrm rot="16200000" flipH="1">
              <a:off x="4637089" y="-208755"/>
              <a:ext cx="233362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8" name="Picture 37" descr="A picture containing drawing&#10;&#10;Description automatically generated">
            <a:extLst>
              <a:ext uri="{FF2B5EF4-FFF2-40B4-BE49-F238E27FC236}">
                <a16:creationId xmlns:a16="http://schemas.microsoft.com/office/drawing/2014/main" id="{86C680AF-4BD1-C54A-A6A8-5C039D95F53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20656" y="5876197"/>
            <a:ext cx="1769423" cy="774885"/>
          </a:xfrm>
          <a:prstGeom prst="rect">
            <a:avLst/>
          </a:prstGeom>
        </p:spPr>
      </p:pic>
      <p:pic>
        <p:nvPicPr>
          <p:cNvPr id="40" name="Picture 39" descr="A picture containing drawing&#10;&#10;Description automatically generated">
            <a:extLst>
              <a:ext uri="{FF2B5EF4-FFF2-40B4-BE49-F238E27FC236}">
                <a16:creationId xmlns:a16="http://schemas.microsoft.com/office/drawing/2014/main" id="{001776E2-C542-8D4F-8909-A5BDAE58E20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19339" y="6498321"/>
            <a:ext cx="2811370" cy="190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659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24419" y="1144589"/>
            <a:ext cx="7135282" cy="5218111"/>
          </a:xfrm>
        </p:spPr>
        <p:txBody>
          <a:bodyPr/>
          <a:lstStyle>
            <a:lvl1pPr marL="266700" indent="-266700">
              <a:buFont typeface="Wingdings" panose="05000000000000000000" pitchFamily="2" charset="2"/>
              <a:buChar char="§"/>
              <a:defRPr/>
            </a:lvl1pPr>
            <a:lvl2pPr marL="623888" indent="-266700">
              <a:buFont typeface="Wingdings" panose="05000000000000000000" pitchFamily="2" charset="2"/>
              <a:buChar char="§"/>
              <a:defRPr/>
            </a:lvl2pPr>
            <a:lvl3pPr marL="898525" indent="-274638">
              <a:buFont typeface="Wingdings" panose="05000000000000000000" pitchFamily="2" charset="2"/>
              <a:buChar char="§"/>
              <a:defRPr/>
            </a:lvl3pPr>
            <a:lvl4pPr marL="1163638" indent="-265113">
              <a:buFont typeface="Wingdings" panose="05000000000000000000" pitchFamily="2" charset="2"/>
              <a:buChar char="§"/>
              <a:defRPr/>
            </a:lvl4pPr>
            <a:lvl5pPr marL="1438275" indent="-274638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8235950" y="1136015"/>
            <a:ext cx="3331636" cy="5165725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4CA447E-4E50-F344-8A36-ADD4AF6A500B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exacqVision Technical Support Training</a:t>
            </a:r>
          </a:p>
        </p:txBody>
      </p:sp>
    </p:spTree>
    <p:extLst>
      <p:ext uri="{BB962C8B-B14F-4D97-AF65-F5344CB8AC3E}">
        <p14:creationId xmlns:p14="http://schemas.microsoft.com/office/powerpoint/2010/main" val="106407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 and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24419" y="1124068"/>
            <a:ext cx="5232399" cy="5225621"/>
          </a:xfrm>
        </p:spPr>
        <p:txBody>
          <a:bodyPr rIns="0" bIns="0"/>
          <a:lstStyle>
            <a:lvl1pPr marL="266700" indent="-266700">
              <a:buFont typeface="Wingdings" panose="05000000000000000000" pitchFamily="2" charset="2"/>
              <a:buChar char="§"/>
              <a:defRPr/>
            </a:lvl1pPr>
            <a:lvl2pPr marL="623888" indent="-266700">
              <a:buFont typeface="Wingdings" panose="05000000000000000000" pitchFamily="2" charset="2"/>
              <a:buChar char="§"/>
              <a:defRPr/>
            </a:lvl2pPr>
            <a:lvl3pPr marL="898525" indent="-274638">
              <a:buFont typeface="Wingdings" panose="05000000000000000000" pitchFamily="2" charset="2"/>
              <a:buChar char="§"/>
              <a:defRPr/>
            </a:lvl3pPr>
            <a:lvl4pPr marL="1163638" indent="-265113">
              <a:buFont typeface="Wingdings" panose="05000000000000000000" pitchFamily="2" charset="2"/>
              <a:buChar char="§"/>
              <a:defRPr/>
            </a:lvl4pPr>
            <a:lvl5pPr marL="1438275" indent="-274638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337302" y="1124068"/>
            <a:ext cx="5230284" cy="5225621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FEE5AAB-9E6F-EB4B-8869-4B5319E1F48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exacqVision Technical Support Training</a:t>
            </a:r>
          </a:p>
        </p:txBody>
      </p:sp>
    </p:spTree>
    <p:extLst>
      <p:ext uri="{BB962C8B-B14F-4D97-AF65-F5344CB8AC3E}">
        <p14:creationId xmlns:p14="http://schemas.microsoft.com/office/powerpoint/2010/main" val="1864475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24419" y="1134050"/>
            <a:ext cx="5232399" cy="5218111"/>
          </a:xfrm>
        </p:spPr>
        <p:txBody>
          <a:bodyPr rIns="0" bIns="0"/>
          <a:lstStyle>
            <a:lvl1pPr marL="266700" indent="-266700">
              <a:buFont typeface="Wingdings" panose="05000000000000000000" pitchFamily="2" charset="2"/>
              <a:buChar char="§"/>
              <a:defRPr/>
            </a:lvl1pPr>
            <a:lvl2pPr marL="623888" indent="-266700">
              <a:buFont typeface="Wingdings" panose="05000000000000000000" pitchFamily="2" charset="2"/>
              <a:buChar char="§"/>
              <a:defRPr/>
            </a:lvl2pPr>
            <a:lvl3pPr marL="898525" indent="-274638">
              <a:buFont typeface="Wingdings" panose="05000000000000000000" pitchFamily="2" charset="2"/>
              <a:buChar char="§"/>
              <a:defRPr/>
            </a:lvl3pPr>
            <a:lvl4pPr marL="1163638" indent="-265113">
              <a:buFont typeface="Wingdings" panose="05000000000000000000" pitchFamily="2" charset="2"/>
              <a:buChar char="§"/>
              <a:defRPr/>
            </a:lvl4pPr>
            <a:lvl5pPr marL="1438275" indent="-274638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337302" y="1134050"/>
            <a:ext cx="5230284" cy="2254436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337302" y="3684233"/>
            <a:ext cx="5230284" cy="2678467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09000C9-C315-6D4B-BCBE-2D15EC35BDF3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exacqVision Technical Support Training</a:t>
            </a:r>
          </a:p>
        </p:txBody>
      </p:sp>
    </p:spTree>
    <p:extLst>
      <p:ext uri="{BB962C8B-B14F-4D97-AF65-F5344CB8AC3E}">
        <p14:creationId xmlns:p14="http://schemas.microsoft.com/office/powerpoint/2010/main" val="1861500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24419" y="1135536"/>
            <a:ext cx="5232399" cy="5218111"/>
          </a:xfrm>
        </p:spPr>
        <p:txBody>
          <a:bodyPr rIns="0" bIns="0"/>
          <a:lstStyle>
            <a:lvl1pPr marL="266700" indent="-266700">
              <a:buFont typeface="Wingdings" panose="05000000000000000000" pitchFamily="2" charset="2"/>
              <a:buChar char="§"/>
              <a:defRPr/>
            </a:lvl1pPr>
            <a:lvl2pPr marL="623888" indent="-266700">
              <a:buFont typeface="Wingdings" panose="05000000000000000000" pitchFamily="2" charset="2"/>
              <a:buChar char="§"/>
              <a:defRPr/>
            </a:lvl2pPr>
            <a:lvl3pPr marL="898525" indent="-274638">
              <a:buFont typeface="Wingdings" panose="05000000000000000000" pitchFamily="2" charset="2"/>
              <a:buChar char="§"/>
              <a:defRPr/>
            </a:lvl3pPr>
            <a:lvl4pPr marL="1163638" indent="-265113">
              <a:buFont typeface="Wingdings" panose="05000000000000000000" pitchFamily="2" charset="2"/>
              <a:buChar char="§"/>
              <a:defRPr/>
            </a:lvl4pPr>
            <a:lvl5pPr marL="1438275" indent="-274638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6335184" y="1135538"/>
            <a:ext cx="5232400" cy="5218109"/>
          </a:xfrm>
        </p:spPr>
        <p:txBody>
          <a:bodyPr rIns="0" bIns="0"/>
          <a:lstStyle>
            <a:lvl1pPr marL="266700" indent="-266700">
              <a:buFont typeface="Wingdings" panose="05000000000000000000" pitchFamily="2" charset="2"/>
              <a:buChar char="§"/>
              <a:defRPr/>
            </a:lvl1pPr>
            <a:lvl2pPr marL="623888" indent="-266700">
              <a:buFont typeface="Wingdings" panose="05000000000000000000" pitchFamily="2" charset="2"/>
              <a:buChar char="§"/>
              <a:defRPr/>
            </a:lvl2pPr>
            <a:lvl3pPr marL="898525" indent="-274638">
              <a:buFont typeface="Wingdings" panose="05000000000000000000" pitchFamily="2" charset="2"/>
              <a:buChar char="§"/>
              <a:defRPr/>
            </a:lvl3pPr>
            <a:lvl4pPr marL="1163638" indent="-265113">
              <a:buFont typeface="Wingdings" panose="05000000000000000000" pitchFamily="2" charset="2"/>
              <a:buChar char="§"/>
              <a:defRPr/>
            </a:lvl4pPr>
            <a:lvl5pPr marL="1438275" indent="-274638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DED5F81-FBA5-074C-840F-65D312F56699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exacqVision Technical Support Training</a:t>
            </a:r>
          </a:p>
        </p:txBody>
      </p:sp>
    </p:spTree>
    <p:extLst>
      <p:ext uri="{BB962C8B-B14F-4D97-AF65-F5344CB8AC3E}">
        <p14:creationId xmlns:p14="http://schemas.microsoft.com/office/powerpoint/2010/main" val="311793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99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 2 colum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5E0D50-31EF-CD42-B8A8-7010AE4EE0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0C9D7A-978E-D441-B728-3D756A513A9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exacqVision Technical Support Training</a:t>
            </a: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037666FC-7F7A-FC46-959A-78953E5FBBB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4419" y="1144590"/>
            <a:ext cx="5232399" cy="4794197"/>
          </a:xfrm>
          <a:prstGeom prst="rect">
            <a:avLst/>
          </a:prstGeom>
        </p:spPr>
        <p:txBody>
          <a:bodyPr rIns="36000" bIns="0"/>
          <a:lstStyle>
            <a:lvl1pPr marL="266700" indent="-266700">
              <a:buFont typeface="Wingdings" panose="05000000000000000000" pitchFamily="2" charset="2"/>
              <a:buChar char="§"/>
              <a:defRPr/>
            </a:lvl1pPr>
            <a:lvl2pPr marL="623888" indent="-266700">
              <a:buFont typeface="Wingdings" panose="05000000000000000000" pitchFamily="2" charset="2"/>
              <a:buChar char="§"/>
              <a:defRPr/>
            </a:lvl2pPr>
            <a:lvl3pPr marL="898525" indent="-274638">
              <a:buFont typeface="Wingdings" panose="05000000000000000000" pitchFamily="2" charset="2"/>
              <a:buChar char="§"/>
              <a:defRPr/>
            </a:lvl3pPr>
            <a:lvl4pPr marL="1163638" indent="-265113">
              <a:buFont typeface="Wingdings" panose="05000000000000000000" pitchFamily="2" charset="2"/>
              <a:buChar char="§"/>
              <a:defRPr/>
            </a:lvl4pPr>
            <a:lvl5pPr marL="1438275" indent="-274638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E4A5A539-F4BE-1D44-9983-028A2660282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337302" y="1144590"/>
            <a:ext cx="5230284" cy="479419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495909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24420" y="1133602"/>
            <a:ext cx="3328455" cy="5218111"/>
          </a:xfrm>
        </p:spPr>
        <p:txBody>
          <a:bodyPr rIns="0" bIns="0"/>
          <a:lstStyle>
            <a:lvl1pPr marL="266700" indent="-266700">
              <a:buFont typeface="Wingdings" panose="05000000000000000000" pitchFamily="2" charset="2"/>
              <a:buChar char="§"/>
              <a:defRPr/>
            </a:lvl1pPr>
            <a:lvl2pPr marL="623888" indent="-266700">
              <a:buFont typeface="Wingdings" panose="05000000000000000000" pitchFamily="2" charset="2"/>
              <a:buChar char="§"/>
              <a:defRPr/>
            </a:lvl2pPr>
            <a:lvl3pPr marL="898525" indent="-274638">
              <a:buFont typeface="Wingdings" panose="05000000000000000000" pitchFamily="2" charset="2"/>
              <a:buChar char="§"/>
              <a:defRPr/>
            </a:lvl3pPr>
            <a:lvl4pPr marL="1163638" indent="-265113">
              <a:buFont typeface="Wingdings" panose="05000000000000000000" pitchFamily="2" charset="2"/>
              <a:buChar char="§"/>
              <a:defRPr/>
            </a:lvl4pPr>
            <a:lvl5pPr marL="1438275" indent="-274638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4432301" y="1133604"/>
            <a:ext cx="3327400" cy="5218110"/>
          </a:xfrm>
        </p:spPr>
        <p:txBody>
          <a:bodyPr rIns="0" bIns="0"/>
          <a:lstStyle>
            <a:lvl1pPr marL="266700" indent="-266700">
              <a:buFont typeface="Wingdings" panose="05000000000000000000" pitchFamily="2" charset="2"/>
              <a:buChar char="§"/>
              <a:defRPr/>
            </a:lvl1pPr>
            <a:lvl2pPr marL="623888" indent="-266700">
              <a:buFont typeface="Wingdings" panose="05000000000000000000" pitchFamily="2" charset="2"/>
              <a:buChar char="§"/>
              <a:defRPr/>
            </a:lvl2pPr>
            <a:lvl3pPr marL="898525" indent="-274638">
              <a:buFont typeface="Wingdings" panose="05000000000000000000" pitchFamily="2" charset="2"/>
              <a:buChar char="§"/>
              <a:defRPr/>
            </a:lvl3pPr>
            <a:lvl4pPr marL="1163638" indent="-265113">
              <a:buFont typeface="Wingdings" panose="05000000000000000000" pitchFamily="2" charset="2"/>
              <a:buChar char="§"/>
              <a:defRPr/>
            </a:lvl4pPr>
            <a:lvl5pPr marL="1438275" indent="-274638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235950" y="1133604"/>
            <a:ext cx="3331636" cy="5218110"/>
          </a:xfrm>
        </p:spPr>
        <p:txBody>
          <a:bodyPr rIns="0" bIns="0"/>
          <a:lstStyle>
            <a:lvl1pPr marL="266700" indent="-266700">
              <a:buFont typeface="Wingdings" panose="05000000000000000000" pitchFamily="2" charset="2"/>
              <a:buChar char="§"/>
              <a:defRPr/>
            </a:lvl1pPr>
            <a:lvl2pPr marL="623888" indent="-266700">
              <a:buFont typeface="Wingdings" panose="05000000000000000000" pitchFamily="2" charset="2"/>
              <a:buChar char="§"/>
              <a:defRPr/>
            </a:lvl2pPr>
            <a:lvl3pPr marL="898525" indent="-274638">
              <a:buFont typeface="Wingdings" panose="05000000000000000000" pitchFamily="2" charset="2"/>
              <a:buChar char="§"/>
              <a:defRPr/>
            </a:lvl3pPr>
            <a:lvl4pPr marL="1163638" indent="-265113">
              <a:buFont typeface="Wingdings" panose="05000000000000000000" pitchFamily="2" charset="2"/>
              <a:buChar char="§"/>
              <a:defRPr/>
            </a:lvl4pPr>
            <a:lvl5pPr marL="1438275" indent="-274638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57F1479-B54D-0E42-889E-13321125B8CE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exacqVision Technical Support Training</a:t>
            </a:r>
          </a:p>
        </p:txBody>
      </p:sp>
    </p:spTree>
    <p:extLst>
      <p:ext uri="{BB962C8B-B14F-4D97-AF65-F5344CB8AC3E}">
        <p14:creationId xmlns:p14="http://schemas.microsoft.com/office/powerpoint/2010/main" val="3316063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991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24420" y="1125536"/>
            <a:ext cx="3328455" cy="5218111"/>
          </a:xfrm>
        </p:spPr>
        <p:txBody>
          <a:bodyPr rIns="0" bIns="0"/>
          <a:lstStyle>
            <a:lvl1pPr marL="266700" indent="-266700">
              <a:buFont typeface="Wingdings" panose="05000000000000000000" pitchFamily="2" charset="2"/>
              <a:buChar char="§"/>
              <a:defRPr/>
            </a:lvl1pPr>
            <a:lvl2pPr marL="623888" indent="-266700">
              <a:buFont typeface="Wingdings" panose="05000000000000000000" pitchFamily="2" charset="2"/>
              <a:buChar char="§"/>
              <a:defRPr/>
            </a:lvl2pPr>
            <a:lvl3pPr marL="898525" indent="-274638">
              <a:buFont typeface="Wingdings" panose="05000000000000000000" pitchFamily="2" charset="2"/>
              <a:buChar char="§"/>
              <a:defRPr/>
            </a:lvl3pPr>
            <a:lvl4pPr marL="1163638" indent="-265113">
              <a:buFont typeface="Wingdings" panose="05000000000000000000" pitchFamily="2" charset="2"/>
              <a:buChar char="§"/>
              <a:defRPr/>
            </a:lvl4pPr>
            <a:lvl5pPr marL="1438275" indent="-274638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4432301" y="1125538"/>
            <a:ext cx="3327400" cy="5218110"/>
          </a:xfrm>
        </p:spPr>
        <p:txBody>
          <a:bodyPr rIns="0" bIns="0"/>
          <a:lstStyle>
            <a:lvl1pPr marL="266700" indent="-266700">
              <a:buFont typeface="Wingdings" panose="05000000000000000000" pitchFamily="2" charset="2"/>
              <a:buChar char="§"/>
              <a:defRPr/>
            </a:lvl1pPr>
            <a:lvl2pPr marL="623888" indent="-266700">
              <a:buFont typeface="Wingdings" panose="05000000000000000000" pitchFamily="2" charset="2"/>
              <a:buChar char="§"/>
              <a:defRPr/>
            </a:lvl2pPr>
            <a:lvl3pPr marL="898525" indent="-274638">
              <a:buFont typeface="Wingdings" panose="05000000000000000000" pitchFamily="2" charset="2"/>
              <a:buChar char="§"/>
              <a:defRPr/>
            </a:lvl3pPr>
            <a:lvl4pPr marL="1163638" indent="-265113">
              <a:buFont typeface="Wingdings" panose="05000000000000000000" pitchFamily="2" charset="2"/>
              <a:buChar char="§"/>
              <a:defRPr/>
            </a:lvl4pPr>
            <a:lvl5pPr marL="1438275" indent="-274638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8235950" y="1125538"/>
            <a:ext cx="3332163" cy="5158301"/>
          </a:xfrm>
        </p:spPr>
        <p:txBody>
          <a:bodyPr anchor="ctr"/>
          <a:lstStyle>
            <a:lvl1pPr marL="0" indent="0" algn="ctr">
              <a:buNone/>
              <a:defRPr sz="1800"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8CDDEAA-35A2-8346-91D3-FFBFE89430AC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exacqVision Technical Support Training</a:t>
            </a:r>
          </a:p>
        </p:txBody>
      </p:sp>
    </p:spTree>
    <p:extLst>
      <p:ext uri="{BB962C8B-B14F-4D97-AF65-F5344CB8AC3E}">
        <p14:creationId xmlns:p14="http://schemas.microsoft.com/office/powerpoint/2010/main" val="2272302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991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 with 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24420" y="1125536"/>
            <a:ext cx="3328455" cy="5218111"/>
          </a:xfrm>
        </p:spPr>
        <p:txBody>
          <a:bodyPr rIns="0" bIns="0"/>
          <a:lstStyle>
            <a:lvl1pPr marL="266700" indent="-266700">
              <a:buFont typeface="Wingdings" panose="05000000000000000000" pitchFamily="2" charset="2"/>
              <a:buChar char="§"/>
              <a:defRPr/>
            </a:lvl1pPr>
            <a:lvl2pPr marL="623888" indent="-266700">
              <a:buFont typeface="Wingdings" panose="05000000000000000000" pitchFamily="2" charset="2"/>
              <a:buChar char="§"/>
              <a:defRPr/>
            </a:lvl2pPr>
            <a:lvl3pPr marL="898525" indent="-274638">
              <a:buFont typeface="Wingdings" panose="05000000000000000000" pitchFamily="2" charset="2"/>
              <a:buChar char="§"/>
              <a:defRPr/>
            </a:lvl3pPr>
            <a:lvl4pPr marL="1163638" indent="-265113">
              <a:buFont typeface="Wingdings" panose="05000000000000000000" pitchFamily="2" charset="2"/>
              <a:buChar char="§"/>
              <a:defRPr/>
            </a:lvl4pPr>
            <a:lvl5pPr marL="1438275" indent="-274638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4432301" y="1125537"/>
            <a:ext cx="3327400" cy="5218109"/>
          </a:xfrm>
        </p:spPr>
        <p:txBody>
          <a:bodyPr rIns="0" bIns="0"/>
          <a:lstStyle>
            <a:lvl1pPr marL="266700" indent="-266700">
              <a:buFont typeface="Wingdings" panose="05000000000000000000" pitchFamily="2" charset="2"/>
              <a:buChar char="§"/>
              <a:defRPr/>
            </a:lvl1pPr>
            <a:lvl2pPr marL="623888" indent="-266700">
              <a:buFont typeface="Wingdings" panose="05000000000000000000" pitchFamily="2" charset="2"/>
              <a:buChar char="§"/>
              <a:defRPr/>
            </a:lvl2pPr>
            <a:lvl3pPr marL="898525" indent="-274638">
              <a:buFont typeface="Wingdings" panose="05000000000000000000" pitchFamily="2" charset="2"/>
              <a:buChar char="§"/>
              <a:defRPr/>
            </a:lvl3pPr>
            <a:lvl4pPr marL="1163638" indent="-265113">
              <a:buFont typeface="Wingdings" panose="05000000000000000000" pitchFamily="2" charset="2"/>
              <a:buChar char="§"/>
              <a:defRPr/>
            </a:lvl4pPr>
            <a:lvl5pPr marL="1438275" indent="-274638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235950" y="1125538"/>
            <a:ext cx="3331636" cy="2337949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8235950" y="3684233"/>
            <a:ext cx="3331636" cy="2678465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1D55543-4496-AF42-A4A7-D833A4138A3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exacqVision Technical Support Training</a:t>
            </a:r>
          </a:p>
        </p:txBody>
      </p:sp>
    </p:spTree>
    <p:extLst>
      <p:ext uri="{BB962C8B-B14F-4D97-AF65-F5344CB8AC3E}">
        <p14:creationId xmlns:p14="http://schemas.microsoft.com/office/powerpoint/2010/main" val="3522339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991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23888" y="1134050"/>
            <a:ext cx="10943694" cy="5218111"/>
          </a:xfrm>
        </p:spPr>
        <p:txBody>
          <a:bodyPr/>
          <a:lstStyle>
            <a:lvl1pPr marL="266700" indent="-266700">
              <a:buFont typeface="Wingdings" panose="05000000000000000000" pitchFamily="2" charset="2"/>
              <a:buChar char="§"/>
              <a:defRPr/>
            </a:lvl1pPr>
          </a:lstStyle>
          <a:p>
            <a:endParaRPr lang="de-CH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BE51248-DBA6-6A45-B9DB-4AB87BD02EA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exacqVision Technical Support Training</a:t>
            </a:r>
          </a:p>
        </p:txBody>
      </p:sp>
    </p:spTree>
    <p:extLst>
      <p:ext uri="{BB962C8B-B14F-4D97-AF65-F5344CB8AC3E}">
        <p14:creationId xmlns:p14="http://schemas.microsoft.com/office/powerpoint/2010/main" val="2264500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6DF2BE-ADC0-F046-8E36-08EDE54A915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591529" y="6505136"/>
            <a:ext cx="6445251" cy="174977"/>
          </a:xfrm>
        </p:spPr>
        <p:txBody>
          <a:bodyPr/>
          <a:lstStyle/>
          <a:p>
            <a:r>
              <a:rPr lang="en-GB"/>
              <a:t>exacqVision Technical Support Training</a:t>
            </a:r>
          </a:p>
        </p:txBody>
      </p:sp>
    </p:spTree>
    <p:extLst>
      <p:ext uri="{BB962C8B-B14F-4D97-AF65-F5344CB8AC3E}">
        <p14:creationId xmlns:p14="http://schemas.microsoft.com/office/powerpoint/2010/main" val="1074651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tatement/Quote">
    <p:bg>
      <p:bgPr>
        <a:solidFill>
          <a:srgbClr val="A9ABA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39"/>
          <p:cNvGrpSpPr>
            <a:grpSpLocks/>
          </p:cNvGrpSpPr>
          <p:nvPr userDrawn="1"/>
        </p:nvGrpSpPr>
        <p:grpSpPr bwMode="white">
          <a:xfrm>
            <a:off x="-753534" y="0"/>
            <a:ext cx="654051" cy="6865938"/>
            <a:chOff x="-565302" y="0"/>
            <a:chExt cx="490967" cy="6865432"/>
          </a:xfrm>
        </p:grpSpPr>
        <p:sp>
          <p:nvSpPr>
            <p:cNvPr id="9" name="Rectangle 8"/>
            <p:cNvSpPr/>
            <p:nvPr userDrawn="1"/>
          </p:nvSpPr>
          <p:spPr bwMode="white">
            <a:xfrm>
              <a:off x="-565302" y="0"/>
              <a:ext cx="490967" cy="6865432"/>
            </a:xfrm>
            <a:prstGeom prst="rect">
              <a:avLst/>
            </a:prstGeom>
            <a:solidFill>
              <a:srgbClr val="FFFFFF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grpSp>
          <p:nvGrpSpPr>
            <p:cNvPr id="10" name="Group 41"/>
            <p:cNvGrpSpPr>
              <a:grpSpLocks/>
            </p:cNvGrpSpPr>
            <p:nvPr userDrawn="1"/>
          </p:nvGrpSpPr>
          <p:grpSpPr bwMode="white">
            <a:xfrm>
              <a:off x="-307801" y="1143000"/>
              <a:ext cx="233465" cy="4572000"/>
              <a:chOff x="-361009" y="1143000"/>
              <a:chExt cx="286674" cy="4572000"/>
            </a:xfrm>
          </p:grpSpPr>
          <p:cxnSp>
            <p:nvCxnSpPr>
              <p:cNvPr id="25" name="Straight Connector 24"/>
              <p:cNvCxnSpPr/>
              <p:nvPr userDrawn="1"/>
            </p:nvCxnSpPr>
            <p:spPr bwMode="white">
              <a:xfrm flipH="1">
                <a:off x="-361132" y="5714579"/>
                <a:ext cx="2867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 userDrawn="1"/>
            </p:nvCxnSpPr>
            <p:spPr bwMode="white">
              <a:xfrm flipH="1">
                <a:off x="-361132" y="4571663"/>
                <a:ext cx="2867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 userDrawn="1"/>
            </p:nvCxnSpPr>
            <p:spPr bwMode="white">
              <a:xfrm flipH="1">
                <a:off x="-361132" y="2285832"/>
                <a:ext cx="2867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 userDrawn="1"/>
            </p:nvCxnSpPr>
            <p:spPr bwMode="white">
              <a:xfrm flipH="1">
                <a:off x="-361132" y="1142916"/>
                <a:ext cx="2867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" name="Group 28"/>
            <p:cNvGrpSpPr>
              <a:grpSpLocks/>
            </p:cNvGrpSpPr>
            <p:nvPr userDrawn="1"/>
          </p:nvGrpSpPr>
          <p:grpSpPr bwMode="white">
            <a:xfrm>
              <a:off x="-307801" y="0"/>
              <a:ext cx="233466" cy="6865432"/>
              <a:chOff x="-564989" y="0"/>
              <a:chExt cx="490654" cy="6865432"/>
            </a:xfrm>
          </p:grpSpPr>
          <p:cxnSp>
            <p:nvCxnSpPr>
              <p:cNvPr id="19" name="Straight Connector 18"/>
              <p:cNvCxnSpPr/>
              <p:nvPr userDrawn="1"/>
            </p:nvCxnSpPr>
            <p:spPr bwMode="white">
              <a:xfrm flipH="1">
                <a:off x="-361508" y="0"/>
                <a:ext cx="287173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 userDrawn="1"/>
            </p:nvCxnSpPr>
            <p:spPr bwMode="white">
              <a:xfrm flipH="1">
                <a:off x="-565199" y="0"/>
                <a:ext cx="49086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 userDrawn="1"/>
            </p:nvCxnSpPr>
            <p:spPr bwMode="white">
              <a:xfrm flipH="1">
                <a:off x="-565199" y="1715962"/>
                <a:ext cx="49086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 userDrawn="1"/>
            </p:nvCxnSpPr>
            <p:spPr bwMode="white">
              <a:xfrm flipH="1">
                <a:off x="-565199" y="3433510"/>
                <a:ext cx="49086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 userDrawn="1"/>
            </p:nvCxnSpPr>
            <p:spPr bwMode="white">
              <a:xfrm flipH="1">
                <a:off x="-565199" y="5149470"/>
                <a:ext cx="49086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 userDrawn="1"/>
            </p:nvCxnSpPr>
            <p:spPr bwMode="white">
              <a:xfrm flipH="1">
                <a:off x="-565199" y="6865432"/>
                <a:ext cx="49086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" name="TextBox 43"/>
            <p:cNvSpPr txBox="1">
              <a:spLocks noChangeArrowheads="1"/>
            </p:cNvSpPr>
            <p:nvPr userDrawn="1"/>
          </p:nvSpPr>
          <p:spPr bwMode="white">
            <a:xfrm>
              <a:off x="-537022" y="1028624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GB" altLang="en-US" sz="800">
                  <a:solidFill>
                    <a:srgbClr val="A6A6A6"/>
                  </a:solidFill>
                  <a:cs typeface="Arial" charset="0"/>
                </a:rPr>
                <a:t>1/6</a:t>
              </a:r>
            </a:p>
          </p:txBody>
        </p:sp>
        <p:sp>
          <p:nvSpPr>
            <p:cNvPr id="13" name="TextBox 44"/>
            <p:cNvSpPr txBox="1">
              <a:spLocks noChangeArrowheads="1"/>
            </p:cNvSpPr>
            <p:nvPr userDrawn="1"/>
          </p:nvSpPr>
          <p:spPr bwMode="white">
            <a:xfrm>
              <a:off x="-537022" y="2182652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GB" altLang="en-US" sz="800">
                  <a:solidFill>
                    <a:srgbClr val="A6A6A6"/>
                  </a:solidFill>
                  <a:cs typeface="Arial" charset="0"/>
                </a:rPr>
                <a:t>2/6</a:t>
              </a:r>
            </a:p>
          </p:txBody>
        </p:sp>
        <p:sp>
          <p:nvSpPr>
            <p:cNvPr id="14" name="TextBox 45"/>
            <p:cNvSpPr txBox="1">
              <a:spLocks noChangeArrowheads="1"/>
            </p:cNvSpPr>
            <p:nvPr userDrawn="1"/>
          </p:nvSpPr>
          <p:spPr bwMode="white">
            <a:xfrm>
              <a:off x="-537022" y="4463721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GB" altLang="en-US" sz="800">
                  <a:solidFill>
                    <a:srgbClr val="A6A6A6"/>
                  </a:solidFill>
                  <a:cs typeface="Arial" charset="0"/>
                </a:rPr>
                <a:t>4/6</a:t>
              </a:r>
            </a:p>
          </p:txBody>
        </p:sp>
        <p:sp>
          <p:nvSpPr>
            <p:cNvPr id="15" name="TextBox 46"/>
            <p:cNvSpPr txBox="1">
              <a:spLocks noChangeArrowheads="1"/>
            </p:cNvSpPr>
            <p:nvPr userDrawn="1"/>
          </p:nvSpPr>
          <p:spPr bwMode="white">
            <a:xfrm>
              <a:off x="-537022" y="5601875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GB" altLang="en-US" sz="800">
                  <a:solidFill>
                    <a:srgbClr val="A6A6A6"/>
                  </a:solidFill>
                  <a:cs typeface="Arial" charset="0"/>
                </a:rPr>
                <a:t>5/6</a:t>
              </a:r>
            </a:p>
          </p:txBody>
        </p:sp>
        <p:sp>
          <p:nvSpPr>
            <p:cNvPr id="16" name="TextBox 47"/>
            <p:cNvSpPr txBox="1">
              <a:spLocks noChangeArrowheads="1"/>
            </p:cNvSpPr>
            <p:nvPr userDrawn="1"/>
          </p:nvSpPr>
          <p:spPr bwMode="white">
            <a:xfrm>
              <a:off x="-537022" y="1611194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GB" altLang="en-US" sz="800">
                  <a:solidFill>
                    <a:srgbClr val="A6A6A6"/>
                  </a:solidFill>
                  <a:cs typeface="Arial" charset="0"/>
                </a:rPr>
                <a:t>1/4</a:t>
              </a:r>
            </a:p>
          </p:txBody>
        </p:sp>
        <p:sp>
          <p:nvSpPr>
            <p:cNvPr id="17" name="TextBox 48"/>
            <p:cNvSpPr txBox="1">
              <a:spLocks noChangeArrowheads="1"/>
            </p:cNvSpPr>
            <p:nvPr userDrawn="1"/>
          </p:nvSpPr>
          <p:spPr bwMode="white">
            <a:xfrm>
              <a:off x="-537022" y="5049466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GB" altLang="en-US" sz="800">
                  <a:solidFill>
                    <a:srgbClr val="A6A6A6"/>
                  </a:solidFill>
                  <a:cs typeface="Arial" charset="0"/>
                </a:rPr>
                <a:t>3/4</a:t>
              </a:r>
            </a:p>
          </p:txBody>
        </p:sp>
        <p:sp>
          <p:nvSpPr>
            <p:cNvPr id="18" name="TextBox 49"/>
            <p:cNvSpPr txBox="1">
              <a:spLocks noChangeArrowheads="1"/>
            </p:cNvSpPr>
            <p:nvPr userDrawn="1"/>
          </p:nvSpPr>
          <p:spPr bwMode="white">
            <a:xfrm>
              <a:off x="-537022" y="3338267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GB" altLang="en-US" sz="800">
                  <a:solidFill>
                    <a:srgbClr val="A6A6A6"/>
                  </a:solidFill>
                  <a:cs typeface="Arial" charset="0"/>
                </a:rPr>
                <a:t>1/2</a:t>
              </a:r>
            </a:p>
          </p:txBody>
        </p:sp>
      </p:grpSp>
      <p:grpSp>
        <p:nvGrpSpPr>
          <p:cNvPr id="29" name="Group 28"/>
          <p:cNvGrpSpPr/>
          <p:nvPr userDrawn="1"/>
        </p:nvGrpSpPr>
        <p:grpSpPr bwMode="white">
          <a:xfrm>
            <a:off x="4" y="-325436"/>
            <a:ext cx="12192000" cy="233362"/>
            <a:chOff x="3" y="-325436"/>
            <a:chExt cx="9144000" cy="233362"/>
          </a:xfrm>
        </p:grpSpPr>
        <p:sp>
          <p:nvSpPr>
            <p:cNvPr id="30" name="Rectangle 29"/>
            <p:cNvSpPr/>
            <p:nvPr userDrawn="1"/>
          </p:nvSpPr>
          <p:spPr bwMode="white">
            <a:xfrm rot="5400000">
              <a:off x="4455322" y="-4780754"/>
              <a:ext cx="233361" cy="9144000"/>
            </a:xfrm>
            <a:prstGeom prst="rect">
              <a:avLst/>
            </a:prstGeom>
            <a:solidFill>
              <a:srgbClr val="FFFFFF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cxnSp>
          <p:nvCxnSpPr>
            <p:cNvPr id="31" name="Straight Connector 30"/>
            <p:cNvCxnSpPr/>
            <p:nvPr userDrawn="1"/>
          </p:nvCxnSpPr>
          <p:spPr bwMode="white">
            <a:xfrm rot="16200000" flipH="1">
              <a:off x="351632" y="-208755"/>
              <a:ext cx="233362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 userDrawn="1"/>
          </p:nvCxnSpPr>
          <p:spPr bwMode="white">
            <a:xfrm rot="16200000" flipH="1">
              <a:off x="8559007" y="-208755"/>
              <a:ext cx="233362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 userDrawn="1"/>
          </p:nvCxnSpPr>
          <p:spPr bwMode="white">
            <a:xfrm rot="16200000" flipH="1">
              <a:off x="4279900" y="-208755"/>
              <a:ext cx="233362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 userDrawn="1"/>
          </p:nvCxnSpPr>
          <p:spPr bwMode="white">
            <a:xfrm rot="16200000" flipH="1">
              <a:off x="4637089" y="-208755"/>
              <a:ext cx="233362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64074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1F926F-30BF-3647-BFEC-71649F3AF6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05A9654-153B-864D-A83B-07784D7304E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>
                <a:solidFill>
                  <a:srgbClr val="000000"/>
                </a:solidFill>
              </a:rPr>
              <a:t>Footer - Use 'Insert &gt;Header &amp; Footer' to modify this text and ‘Apply to all’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BF92293-7F9C-7949-AA0D-5CCC04EBE13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3888" y="1151110"/>
            <a:ext cx="10958512" cy="4814887"/>
          </a:xfrm>
          <a:prstGeom prst="rect">
            <a:avLst/>
          </a:prstGeom>
        </p:spPr>
        <p:txBody>
          <a:bodyPr rIns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37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5568">
          <p15:clr>
            <a:srgbClr val="FBAE40"/>
          </p15:clr>
        </p15:guide>
        <p15:guide id="2" pos="2112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155DCB-5BDA-9F4A-85C0-0B13D45F96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1E98A08-C3FA-DE4F-BC84-52D4E21B88E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>
                <a:solidFill>
                  <a:srgbClr val="000000"/>
                </a:solidFill>
              </a:rPr>
              <a:t>Footer - Use 'Insert &gt;Header &amp; Footer' to modify this text and ‘Apply to all’</a:t>
            </a: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A40F704F-322A-874C-843C-B6D72331E62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4419" y="1144590"/>
            <a:ext cx="7135282" cy="4833130"/>
          </a:xfrm>
          <a:prstGeom prst="rect">
            <a:avLst/>
          </a:prstGeom>
        </p:spPr>
        <p:txBody>
          <a:bodyPr rIns="0"/>
          <a:lstStyle>
            <a:lvl1pPr marL="266700" indent="-266700">
              <a:buFont typeface="Wingdings" panose="05000000000000000000" pitchFamily="2" charset="2"/>
              <a:buChar char="§"/>
              <a:defRPr/>
            </a:lvl1pPr>
            <a:lvl2pPr marL="623888" indent="-266700">
              <a:buFont typeface="Wingdings" panose="05000000000000000000" pitchFamily="2" charset="2"/>
              <a:buChar char="§"/>
              <a:defRPr/>
            </a:lvl2pPr>
            <a:lvl3pPr marL="898525" indent="-274638">
              <a:buFont typeface="Wingdings" panose="05000000000000000000" pitchFamily="2" charset="2"/>
              <a:buChar char="§"/>
              <a:defRPr/>
            </a:lvl3pPr>
            <a:lvl4pPr marL="1163638" indent="-265113">
              <a:buFont typeface="Wingdings" panose="05000000000000000000" pitchFamily="2" charset="2"/>
              <a:buChar char="§"/>
              <a:defRPr/>
            </a:lvl4pPr>
            <a:lvl5pPr marL="1438275" indent="-274638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4CB34AD5-7D9E-0C42-80D7-3D57A7913D2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235950" y="1168100"/>
            <a:ext cx="3331636" cy="4784609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 dirty="0"/>
              <a:t>Click icon to add picture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281468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 2 colum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5E0D50-31EF-CD42-B8A8-7010AE4EE0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0C9D7A-978E-D441-B728-3D756A513A9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>
                <a:solidFill>
                  <a:srgbClr val="000000"/>
                </a:solidFill>
              </a:rPr>
              <a:t>Footer - Use 'Insert &gt;Header &amp; Footer' to modify this text and ‘Apply to all’</a:t>
            </a: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037666FC-7F7A-FC46-959A-78953E5FBBB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4419" y="1144590"/>
            <a:ext cx="5232399" cy="4794197"/>
          </a:xfrm>
          <a:prstGeom prst="rect">
            <a:avLst/>
          </a:prstGeom>
        </p:spPr>
        <p:txBody>
          <a:bodyPr rIns="36000" bIns="0"/>
          <a:lstStyle>
            <a:lvl1pPr marL="266700" indent="-266700">
              <a:buFont typeface="Wingdings" panose="05000000000000000000" pitchFamily="2" charset="2"/>
              <a:buChar char="§"/>
              <a:defRPr/>
            </a:lvl1pPr>
            <a:lvl2pPr marL="623888" indent="-266700">
              <a:buFont typeface="Wingdings" panose="05000000000000000000" pitchFamily="2" charset="2"/>
              <a:buChar char="§"/>
              <a:defRPr/>
            </a:lvl2pPr>
            <a:lvl3pPr marL="898525" indent="-274638">
              <a:buFont typeface="Wingdings" panose="05000000000000000000" pitchFamily="2" charset="2"/>
              <a:buChar char="§"/>
              <a:defRPr/>
            </a:lvl3pPr>
            <a:lvl4pPr marL="1163638" indent="-265113">
              <a:buFont typeface="Wingdings" panose="05000000000000000000" pitchFamily="2" charset="2"/>
              <a:buChar char="§"/>
              <a:defRPr/>
            </a:lvl4pPr>
            <a:lvl5pPr marL="1438275" indent="-274638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E4A5A539-F4BE-1D44-9983-028A2660282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337302" y="1144590"/>
            <a:ext cx="5230284" cy="479419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 dirty="0"/>
              <a:t>Click icon to add picture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958607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FCA280-EF4B-484C-B1D1-12B5C90D1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0D2EFC5-C803-E142-8175-CB05301C8DC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>
                <a:solidFill>
                  <a:srgbClr val="000000"/>
                </a:solidFill>
              </a:rPr>
              <a:t>Footer - Use 'Insert &gt;Header &amp; Footer' to modify this text and ‘Apply to all’</a:t>
            </a: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4125CF2F-BB4F-2C48-A021-4272F7E4D51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4419" y="1144589"/>
            <a:ext cx="5232399" cy="4794081"/>
          </a:xfrm>
          <a:prstGeom prst="rect">
            <a:avLst/>
          </a:prstGeom>
        </p:spPr>
        <p:txBody>
          <a:bodyPr rIns="36000" bIns="0"/>
          <a:lstStyle>
            <a:lvl1pPr marL="266700" indent="-266700">
              <a:buFont typeface="Wingdings" panose="05000000000000000000" pitchFamily="2" charset="2"/>
              <a:buChar char="§"/>
              <a:defRPr/>
            </a:lvl1pPr>
            <a:lvl2pPr marL="623888" indent="-266700">
              <a:buFont typeface="Wingdings" panose="05000000000000000000" pitchFamily="2" charset="2"/>
              <a:buChar char="§"/>
              <a:defRPr/>
            </a:lvl2pPr>
            <a:lvl3pPr marL="898525" indent="-274638">
              <a:buFont typeface="Wingdings" panose="05000000000000000000" pitchFamily="2" charset="2"/>
              <a:buChar char="§"/>
              <a:defRPr/>
            </a:lvl3pPr>
            <a:lvl4pPr marL="1163638" indent="-265113">
              <a:buFont typeface="Wingdings" panose="05000000000000000000" pitchFamily="2" charset="2"/>
              <a:buChar char="§"/>
              <a:defRPr/>
            </a:lvl4pPr>
            <a:lvl5pPr marL="1438275" indent="-274638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D66CD3C5-E4B5-114A-8108-23245E38AA5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337302" y="1144589"/>
            <a:ext cx="5230284" cy="228441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 dirty="0"/>
              <a:t>Click icon to add picture</a:t>
            </a:r>
            <a:endParaRPr lang="en-GB" noProof="0" dirty="0"/>
          </a:p>
        </p:txBody>
      </p:sp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5F0F58CE-86F0-2A49-B41E-C2B3E18C1E4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37302" y="3548489"/>
            <a:ext cx="5230284" cy="239018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 dirty="0"/>
              <a:t>Click icon to add picture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503054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FCA280-EF4B-484C-B1D1-12B5C90D1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0D2EFC5-C803-E142-8175-CB05301C8DC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exacqVision Technical Support Training</a:t>
            </a: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4125CF2F-BB4F-2C48-A021-4272F7E4D51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4419" y="1144589"/>
            <a:ext cx="5232399" cy="4794081"/>
          </a:xfrm>
          <a:prstGeom prst="rect">
            <a:avLst/>
          </a:prstGeom>
        </p:spPr>
        <p:txBody>
          <a:bodyPr rIns="36000" bIns="0"/>
          <a:lstStyle>
            <a:lvl1pPr marL="266700" indent="-266700">
              <a:buFont typeface="Wingdings" panose="05000000000000000000" pitchFamily="2" charset="2"/>
              <a:buChar char="§"/>
              <a:defRPr/>
            </a:lvl1pPr>
            <a:lvl2pPr marL="623888" indent="-266700">
              <a:buFont typeface="Wingdings" panose="05000000000000000000" pitchFamily="2" charset="2"/>
              <a:buChar char="§"/>
              <a:defRPr/>
            </a:lvl2pPr>
            <a:lvl3pPr marL="898525" indent="-274638">
              <a:buFont typeface="Wingdings" panose="05000000000000000000" pitchFamily="2" charset="2"/>
              <a:buChar char="§"/>
              <a:defRPr/>
            </a:lvl3pPr>
            <a:lvl4pPr marL="1163638" indent="-265113">
              <a:buFont typeface="Wingdings" panose="05000000000000000000" pitchFamily="2" charset="2"/>
              <a:buChar char="§"/>
              <a:defRPr/>
            </a:lvl4pPr>
            <a:lvl5pPr marL="1438275" indent="-274638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D66CD3C5-E4B5-114A-8108-23245E38AA5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337302" y="1144589"/>
            <a:ext cx="5230284" cy="228441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5F0F58CE-86F0-2A49-B41E-C2B3E18C1E4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37302" y="3548489"/>
            <a:ext cx="5230284" cy="239018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54323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3CBDB3-1ED8-7442-A286-3FA601B2A3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956B665-7FBF-2846-B6DE-37E61E78F92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>
                <a:solidFill>
                  <a:srgbClr val="000000"/>
                </a:solidFill>
              </a:rPr>
              <a:t>Footer - Use 'Insert &gt;Header &amp; Footer' to modify this text and ‘Apply to all’</a:t>
            </a: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A206EA72-5C72-A74D-A57B-7CC4A013748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4419" y="1144589"/>
            <a:ext cx="5232399" cy="4813448"/>
          </a:xfrm>
          <a:prstGeom prst="rect">
            <a:avLst/>
          </a:prstGeom>
        </p:spPr>
        <p:txBody>
          <a:bodyPr rIns="36000" bIns="0"/>
          <a:lstStyle>
            <a:lvl1pPr marL="266700" indent="-266700">
              <a:buFont typeface="Wingdings" panose="05000000000000000000" pitchFamily="2" charset="2"/>
              <a:buChar char="§"/>
              <a:defRPr/>
            </a:lvl1pPr>
            <a:lvl2pPr marL="623888" indent="-266700">
              <a:buFont typeface="Wingdings" panose="05000000000000000000" pitchFamily="2" charset="2"/>
              <a:buChar char="§"/>
              <a:defRPr/>
            </a:lvl2pPr>
            <a:lvl3pPr marL="898525" indent="-274638">
              <a:buFont typeface="Wingdings" panose="05000000000000000000" pitchFamily="2" charset="2"/>
              <a:buChar char="§"/>
              <a:defRPr/>
            </a:lvl3pPr>
            <a:lvl4pPr marL="1163638" indent="-265113">
              <a:buFont typeface="Wingdings" panose="05000000000000000000" pitchFamily="2" charset="2"/>
              <a:buChar char="§"/>
              <a:defRPr/>
            </a:lvl4pPr>
            <a:lvl5pPr marL="1438275" indent="-274638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25BD064-BB76-FB46-8D29-84D335A592A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335184" y="1144590"/>
            <a:ext cx="5232400" cy="4813447"/>
          </a:xfrm>
          <a:prstGeom prst="rect">
            <a:avLst/>
          </a:prstGeom>
        </p:spPr>
        <p:txBody>
          <a:bodyPr rIns="36000" bIns="0"/>
          <a:lstStyle>
            <a:lvl1pPr marL="266700" indent="-266700">
              <a:buFont typeface="Wingdings" panose="05000000000000000000" pitchFamily="2" charset="2"/>
              <a:buChar char="§"/>
              <a:defRPr/>
            </a:lvl1pPr>
            <a:lvl2pPr marL="623888" indent="-266700">
              <a:buFont typeface="Wingdings" panose="05000000000000000000" pitchFamily="2" charset="2"/>
              <a:buChar char="§"/>
              <a:defRPr/>
            </a:lvl2pPr>
            <a:lvl3pPr marL="898525" indent="-274638">
              <a:buFont typeface="Wingdings" panose="05000000000000000000" pitchFamily="2" charset="2"/>
              <a:buChar char="§"/>
              <a:defRPr/>
            </a:lvl3pPr>
            <a:lvl4pPr marL="1163638" indent="-265113">
              <a:buFont typeface="Wingdings" panose="05000000000000000000" pitchFamily="2" charset="2"/>
              <a:buChar char="§"/>
              <a:defRPr/>
            </a:lvl4pPr>
            <a:lvl5pPr marL="1438275" indent="-274638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2198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8DEAB1-F7C1-1F4E-A210-7B1107FF3E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D265382-FAB2-4541-BCD0-68627FD65AB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>
                <a:solidFill>
                  <a:srgbClr val="000000"/>
                </a:solidFill>
              </a:rPr>
              <a:t>Footer - Use 'Insert &gt;Header &amp; Footer' to modify this text and ‘Apply to all’</a:t>
            </a: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64750445-41DF-734C-82F2-5434BB05B0D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4420" y="1144589"/>
            <a:ext cx="3328455" cy="4813448"/>
          </a:xfrm>
          <a:prstGeom prst="rect">
            <a:avLst/>
          </a:prstGeom>
        </p:spPr>
        <p:txBody>
          <a:bodyPr rIns="36000" bIns="0"/>
          <a:lstStyle>
            <a:lvl1pPr marL="266700" indent="-266700">
              <a:buFont typeface="Wingdings" panose="05000000000000000000" pitchFamily="2" charset="2"/>
              <a:buChar char="§"/>
              <a:defRPr/>
            </a:lvl1pPr>
            <a:lvl2pPr marL="623888" indent="-266700">
              <a:buFont typeface="Wingdings" panose="05000000000000000000" pitchFamily="2" charset="2"/>
              <a:buChar char="§"/>
              <a:defRPr/>
            </a:lvl2pPr>
            <a:lvl3pPr marL="898525" indent="-274638">
              <a:buFont typeface="Wingdings" panose="05000000000000000000" pitchFamily="2" charset="2"/>
              <a:buChar char="§"/>
              <a:defRPr/>
            </a:lvl3pPr>
            <a:lvl4pPr marL="1163638" indent="-265113">
              <a:buFont typeface="Wingdings" panose="05000000000000000000" pitchFamily="2" charset="2"/>
              <a:buChar char="§"/>
              <a:defRPr/>
            </a:lvl4pPr>
            <a:lvl5pPr marL="1438275" indent="-274638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2A37718-54CD-3840-A71C-F4500118459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432301" y="1144591"/>
            <a:ext cx="3327400" cy="4813446"/>
          </a:xfrm>
          <a:prstGeom prst="rect">
            <a:avLst/>
          </a:prstGeom>
        </p:spPr>
        <p:txBody>
          <a:bodyPr rIns="36000" bIns="0"/>
          <a:lstStyle>
            <a:lvl1pPr marL="266700" indent="-266700">
              <a:buFont typeface="Wingdings" panose="05000000000000000000" pitchFamily="2" charset="2"/>
              <a:buChar char="§"/>
              <a:defRPr/>
            </a:lvl1pPr>
            <a:lvl2pPr marL="623888" indent="-266700">
              <a:buFont typeface="Wingdings" panose="05000000000000000000" pitchFamily="2" charset="2"/>
              <a:buChar char="§"/>
              <a:defRPr/>
            </a:lvl2pPr>
            <a:lvl3pPr marL="898525" indent="-274638">
              <a:buFont typeface="Wingdings" panose="05000000000000000000" pitchFamily="2" charset="2"/>
              <a:buChar char="§"/>
              <a:defRPr/>
            </a:lvl3pPr>
            <a:lvl4pPr marL="1163638" indent="-265113">
              <a:buFont typeface="Wingdings" panose="05000000000000000000" pitchFamily="2" charset="2"/>
              <a:buChar char="§"/>
              <a:defRPr/>
            </a:lvl4pPr>
            <a:lvl5pPr marL="1438275" indent="-274638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29CC18DB-E159-544B-963D-456D9079AED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235950" y="1144590"/>
            <a:ext cx="3331636" cy="4813447"/>
          </a:xfrm>
          <a:prstGeom prst="rect">
            <a:avLst/>
          </a:prstGeom>
        </p:spPr>
        <p:txBody>
          <a:bodyPr lIns="36000" rIns="0" bIns="0"/>
          <a:lstStyle>
            <a:lvl1pPr marL="266700" indent="-266700">
              <a:buFont typeface="Wingdings" panose="05000000000000000000" pitchFamily="2" charset="2"/>
              <a:buChar char="§"/>
              <a:defRPr/>
            </a:lvl1pPr>
            <a:lvl2pPr marL="623888" indent="-266700">
              <a:buFont typeface="Wingdings" panose="05000000000000000000" pitchFamily="2" charset="2"/>
              <a:buChar char="§"/>
              <a:defRPr/>
            </a:lvl2pPr>
            <a:lvl3pPr marL="898525" indent="-274638">
              <a:buFont typeface="Wingdings" panose="05000000000000000000" pitchFamily="2" charset="2"/>
              <a:buChar char="§"/>
              <a:defRPr/>
            </a:lvl3pPr>
            <a:lvl4pPr marL="1163638" indent="-265113">
              <a:buFont typeface="Wingdings" panose="05000000000000000000" pitchFamily="2" charset="2"/>
              <a:buChar char="§"/>
              <a:defRPr/>
            </a:lvl4pPr>
            <a:lvl5pPr marL="1438275" indent="-274638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2107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 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8DEAB1-F7C1-1F4E-A210-7B1107FF3E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D265382-FAB2-4541-BCD0-68627FD65AB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>
                <a:solidFill>
                  <a:srgbClr val="000000"/>
                </a:solidFill>
              </a:rPr>
              <a:t>Footer - Use 'Insert &gt;Header &amp; Footer' to modify this text and ‘Apply to all’</a:t>
            </a: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64750445-41DF-734C-82F2-5434BB05B0D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4420" y="1144589"/>
            <a:ext cx="3328455" cy="4723947"/>
          </a:xfrm>
          <a:prstGeom prst="rect">
            <a:avLst/>
          </a:prstGeom>
        </p:spPr>
        <p:txBody>
          <a:bodyPr lIns="0" rIns="0" bIns="0"/>
          <a:lstStyle>
            <a:lvl1pPr marL="266700" indent="-266700">
              <a:buFont typeface="Wingdings" panose="05000000000000000000" pitchFamily="2" charset="2"/>
              <a:buChar char="§"/>
              <a:defRPr/>
            </a:lvl1pPr>
            <a:lvl2pPr marL="623888" indent="-266700">
              <a:buFont typeface="Wingdings" panose="05000000000000000000" pitchFamily="2" charset="2"/>
              <a:buChar char="§"/>
              <a:defRPr/>
            </a:lvl2pPr>
            <a:lvl3pPr marL="898525" indent="-274638">
              <a:buFont typeface="Wingdings" panose="05000000000000000000" pitchFamily="2" charset="2"/>
              <a:buChar char="§"/>
              <a:defRPr/>
            </a:lvl3pPr>
            <a:lvl4pPr marL="1163638" indent="-265113">
              <a:buFont typeface="Wingdings" panose="05000000000000000000" pitchFamily="2" charset="2"/>
              <a:buChar char="§"/>
              <a:defRPr/>
            </a:lvl4pPr>
            <a:lvl5pPr marL="1438275" indent="-274638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2A37718-54CD-3840-A71C-F4500118459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432301" y="1144590"/>
            <a:ext cx="3327400" cy="4723947"/>
          </a:xfrm>
          <a:prstGeom prst="rect">
            <a:avLst/>
          </a:prstGeom>
        </p:spPr>
        <p:txBody>
          <a:bodyPr lIns="0" rIns="0" bIns="0"/>
          <a:lstStyle>
            <a:lvl1pPr marL="266700" indent="-266700">
              <a:buFont typeface="Wingdings" panose="05000000000000000000" pitchFamily="2" charset="2"/>
              <a:buChar char="§"/>
              <a:defRPr/>
            </a:lvl1pPr>
            <a:lvl2pPr marL="623888" indent="-266700">
              <a:buFont typeface="Wingdings" panose="05000000000000000000" pitchFamily="2" charset="2"/>
              <a:buChar char="§"/>
              <a:defRPr/>
            </a:lvl2pPr>
            <a:lvl3pPr marL="898525" indent="-274638">
              <a:buFont typeface="Wingdings" panose="05000000000000000000" pitchFamily="2" charset="2"/>
              <a:buChar char="§"/>
              <a:defRPr/>
            </a:lvl3pPr>
            <a:lvl4pPr marL="1163638" indent="-265113">
              <a:buFont typeface="Wingdings" panose="05000000000000000000" pitchFamily="2" charset="2"/>
              <a:buChar char="§"/>
              <a:defRPr/>
            </a:lvl4pPr>
            <a:lvl5pPr marL="1438275" indent="-274638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Picture Placeholder 7">
            <a:extLst>
              <a:ext uri="{FF2B5EF4-FFF2-40B4-BE49-F238E27FC236}">
                <a16:creationId xmlns:a16="http://schemas.microsoft.com/office/drawing/2014/main" id="{345C4A4C-6172-064B-A62A-8A2F2588DF0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235950" y="1144590"/>
            <a:ext cx="3332163" cy="472394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60608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2 images 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8DEAB1-F7C1-1F4E-A210-7B1107FF3E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D265382-FAB2-4541-BCD0-68627FD65AB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>
                <a:solidFill>
                  <a:srgbClr val="000000"/>
                </a:solidFill>
              </a:rPr>
              <a:t>Footer - Use 'Insert &gt;Header &amp; Footer' to modify this text and ‘Apply to all’</a:t>
            </a: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64750445-41DF-734C-82F2-5434BB05B0D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4420" y="1144589"/>
            <a:ext cx="3328455" cy="4860425"/>
          </a:xfrm>
          <a:prstGeom prst="rect">
            <a:avLst/>
          </a:prstGeom>
        </p:spPr>
        <p:txBody>
          <a:bodyPr lIns="0" rIns="0" bIns="0"/>
          <a:lstStyle>
            <a:lvl1pPr marL="266700" indent="-266700">
              <a:buFont typeface="Wingdings" panose="05000000000000000000" pitchFamily="2" charset="2"/>
              <a:buChar char="§"/>
              <a:defRPr/>
            </a:lvl1pPr>
            <a:lvl2pPr marL="623888" indent="-266700">
              <a:buFont typeface="Wingdings" panose="05000000000000000000" pitchFamily="2" charset="2"/>
              <a:buChar char="§"/>
              <a:defRPr/>
            </a:lvl2pPr>
            <a:lvl3pPr marL="898525" indent="-274638">
              <a:buFont typeface="Wingdings" panose="05000000000000000000" pitchFamily="2" charset="2"/>
              <a:buChar char="§"/>
              <a:defRPr/>
            </a:lvl3pPr>
            <a:lvl4pPr marL="1163638" indent="-265113">
              <a:buFont typeface="Wingdings" panose="05000000000000000000" pitchFamily="2" charset="2"/>
              <a:buChar char="§"/>
              <a:defRPr/>
            </a:lvl4pPr>
            <a:lvl5pPr marL="1438275" indent="-274638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2A37718-54CD-3840-A71C-F4500118459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432301" y="1144591"/>
            <a:ext cx="3327400" cy="4860424"/>
          </a:xfrm>
          <a:prstGeom prst="rect">
            <a:avLst/>
          </a:prstGeom>
        </p:spPr>
        <p:txBody>
          <a:bodyPr lIns="0" rIns="0" bIns="0"/>
          <a:lstStyle>
            <a:lvl1pPr marL="266700" indent="-266700">
              <a:buFont typeface="Wingdings" panose="05000000000000000000" pitchFamily="2" charset="2"/>
              <a:buChar char="§"/>
              <a:defRPr/>
            </a:lvl1pPr>
            <a:lvl2pPr marL="623888" indent="-266700">
              <a:buFont typeface="Wingdings" panose="05000000000000000000" pitchFamily="2" charset="2"/>
              <a:buChar char="§"/>
              <a:defRPr/>
            </a:lvl2pPr>
            <a:lvl3pPr marL="898525" indent="-274638">
              <a:buFont typeface="Wingdings" panose="05000000000000000000" pitchFamily="2" charset="2"/>
              <a:buChar char="§"/>
              <a:defRPr/>
            </a:lvl3pPr>
            <a:lvl4pPr marL="1163638" indent="-265113">
              <a:buFont typeface="Wingdings" panose="05000000000000000000" pitchFamily="2" charset="2"/>
              <a:buChar char="§"/>
              <a:defRPr/>
            </a:lvl4pPr>
            <a:lvl5pPr marL="1438275" indent="-274638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Picture Placeholder 7">
            <a:extLst>
              <a:ext uri="{FF2B5EF4-FFF2-40B4-BE49-F238E27FC236}">
                <a16:creationId xmlns:a16="http://schemas.microsoft.com/office/drawing/2014/main" id="{345C4A4C-6172-064B-A62A-8A2F2588DF0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235950" y="1144590"/>
            <a:ext cx="3332163" cy="243112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C9E3DB24-D01D-CC40-82DC-84519EA5CA7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235950" y="3739229"/>
            <a:ext cx="3332163" cy="226578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26122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E864BF-9B74-4649-8A42-EFCB8FAD70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C0DF50D-4A15-564C-9D79-F9B50B3DE3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>
                <a:solidFill>
                  <a:srgbClr val="000000"/>
                </a:solidFill>
              </a:rPr>
              <a:t>Footer - Use 'Insert &gt;Header &amp; Footer' to modify this text and ‘Apply to all’</a:t>
            </a:r>
          </a:p>
        </p:txBody>
      </p:sp>
    </p:spTree>
    <p:extLst>
      <p:ext uri="{BB962C8B-B14F-4D97-AF65-F5344CB8AC3E}">
        <p14:creationId xmlns:p14="http://schemas.microsoft.com/office/powerpoint/2010/main" val="3032401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userDrawn="1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0;p2">
            <a:extLst>
              <a:ext uri="{FF2B5EF4-FFF2-40B4-BE49-F238E27FC236}">
                <a16:creationId xmlns:a16="http://schemas.microsoft.com/office/drawing/2014/main" id="{BA64B506-585C-E641-BAD3-50E9C4C10AA7}"/>
              </a:ext>
            </a:extLst>
          </p:cNvPr>
          <p:cNvSpPr/>
          <p:nvPr userDrawn="1"/>
        </p:nvSpPr>
        <p:spPr>
          <a:xfrm>
            <a:off x="-1" y="0"/>
            <a:ext cx="12192000" cy="1268413"/>
          </a:xfrm>
          <a:prstGeom prst="rect">
            <a:avLst/>
          </a:prstGeom>
          <a:gradFill>
            <a:gsLst>
              <a:gs pos="8000">
                <a:srgbClr val="0070C0"/>
              </a:gs>
              <a:gs pos="95000">
                <a:srgbClr val="00275B"/>
              </a:gs>
            </a:gsLst>
            <a:lin ang="2700000" scaled="1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97FC0D6-39DE-414D-BCEC-1E6098059A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37" y="381001"/>
            <a:ext cx="10186051" cy="702212"/>
          </a:xfrm>
          <a:prstGeom prst="rect">
            <a:avLst/>
          </a:prstGeom>
        </p:spPr>
        <p:txBody>
          <a:bodyPr lIns="0" bIns="91440" anchor="b" anchorCtr="0"/>
          <a:lstStyle>
            <a:lvl1pPr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14" name="Group 39">
            <a:extLst>
              <a:ext uri="{FF2B5EF4-FFF2-40B4-BE49-F238E27FC236}">
                <a16:creationId xmlns:a16="http://schemas.microsoft.com/office/drawing/2014/main" id="{3570965E-ABFF-DB43-9399-7BD1927C18DA}"/>
              </a:ext>
            </a:extLst>
          </p:cNvPr>
          <p:cNvGrpSpPr>
            <a:grpSpLocks/>
          </p:cNvGrpSpPr>
          <p:nvPr userDrawn="1"/>
        </p:nvGrpSpPr>
        <p:grpSpPr bwMode="white">
          <a:xfrm>
            <a:off x="-753534" y="0"/>
            <a:ext cx="654051" cy="6865938"/>
            <a:chOff x="-565302" y="0"/>
            <a:chExt cx="490967" cy="6865432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B4C970B2-97B8-014E-B7D8-39389E0DCCCE}"/>
                </a:ext>
              </a:extLst>
            </p:cNvPr>
            <p:cNvSpPr/>
            <p:nvPr/>
          </p:nvSpPr>
          <p:spPr bwMode="white">
            <a:xfrm>
              <a:off x="-565302" y="0"/>
              <a:ext cx="490967" cy="6865432"/>
            </a:xfrm>
            <a:prstGeom prst="rect">
              <a:avLst/>
            </a:prstGeom>
            <a:solidFill>
              <a:srgbClr val="FFFFFF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/>
            </a:p>
          </p:txBody>
        </p:sp>
        <p:grpSp>
          <p:nvGrpSpPr>
            <p:cNvPr id="18" name="Group 41">
              <a:extLst>
                <a:ext uri="{FF2B5EF4-FFF2-40B4-BE49-F238E27FC236}">
                  <a16:creationId xmlns:a16="http://schemas.microsoft.com/office/drawing/2014/main" id="{55B4D298-7054-0C44-BACD-35DC252831A9}"/>
                </a:ext>
              </a:extLst>
            </p:cNvPr>
            <p:cNvGrpSpPr>
              <a:grpSpLocks/>
            </p:cNvGrpSpPr>
            <p:nvPr/>
          </p:nvGrpSpPr>
          <p:grpSpPr bwMode="white">
            <a:xfrm>
              <a:off x="-307801" y="1143000"/>
              <a:ext cx="233465" cy="4572000"/>
              <a:chOff x="-361009" y="1143000"/>
              <a:chExt cx="286674" cy="4572000"/>
            </a:xfrm>
          </p:grpSpPr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3A4D9960-D458-B041-A1A5-6227A1BBA967}"/>
                  </a:ext>
                </a:extLst>
              </p:cNvPr>
              <p:cNvCxnSpPr/>
              <p:nvPr/>
            </p:nvCxnSpPr>
            <p:spPr bwMode="white">
              <a:xfrm flipH="1">
                <a:off x="-361132" y="5714579"/>
                <a:ext cx="2867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DDF31698-517A-8742-AA6C-FC936209FFCB}"/>
                  </a:ext>
                </a:extLst>
              </p:cNvPr>
              <p:cNvCxnSpPr/>
              <p:nvPr/>
            </p:nvCxnSpPr>
            <p:spPr bwMode="white">
              <a:xfrm flipH="1">
                <a:off x="-361132" y="4571663"/>
                <a:ext cx="2867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DDD5887D-8446-DD4C-9980-6D450EE41BEF}"/>
                  </a:ext>
                </a:extLst>
              </p:cNvPr>
              <p:cNvCxnSpPr/>
              <p:nvPr/>
            </p:nvCxnSpPr>
            <p:spPr bwMode="white">
              <a:xfrm flipH="1">
                <a:off x="-361132" y="2285832"/>
                <a:ext cx="2867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482F82FC-77E8-9C4F-9B27-2F8AAB44F495}"/>
                  </a:ext>
                </a:extLst>
              </p:cNvPr>
              <p:cNvCxnSpPr/>
              <p:nvPr/>
            </p:nvCxnSpPr>
            <p:spPr bwMode="white">
              <a:xfrm flipH="1">
                <a:off x="-361132" y="1142916"/>
                <a:ext cx="2867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" name="Group 28">
              <a:extLst>
                <a:ext uri="{FF2B5EF4-FFF2-40B4-BE49-F238E27FC236}">
                  <a16:creationId xmlns:a16="http://schemas.microsoft.com/office/drawing/2014/main" id="{454A1259-31A0-EB4D-A773-BDB76D8B29BB}"/>
                </a:ext>
              </a:extLst>
            </p:cNvPr>
            <p:cNvGrpSpPr>
              <a:grpSpLocks/>
            </p:cNvGrpSpPr>
            <p:nvPr/>
          </p:nvGrpSpPr>
          <p:grpSpPr bwMode="white">
            <a:xfrm>
              <a:off x="-307801" y="0"/>
              <a:ext cx="233466" cy="6865432"/>
              <a:chOff x="-564989" y="0"/>
              <a:chExt cx="490654" cy="6865432"/>
            </a:xfrm>
          </p:grpSpPr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C5E08E01-ECCF-944B-9CF8-4603CF1210B2}"/>
                  </a:ext>
                </a:extLst>
              </p:cNvPr>
              <p:cNvCxnSpPr/>
              <p:nvPr/>
            </p:nvCxnSpPr>
            <p:spPr bwMode="white">
              <a:xfrm flipH="1">
                <a:off x="-361508" y="0"/>
                <a:ext cx="287173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7700C993-0703-1440-B381-93604F8134CF}"/>
                  </a:ext>
                </a:extLst>
              </p:cNvPr>
              <p:cNvCxnSpPr/>
              <p:nvPr/>
            </p:nvCxnSpPr>
            <p:spPr bwMode="white">
              <a:xfrm flipH="1">
                <a:off x="-565199" y="0"/>
                <a:ext cx="49086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698C5182-A1C9-A044-B0E1-5E711B86189A}"/>
                  </a:ext>
                </a:extLst>
              </p:cNvPr>
              <p:cNvCxnSpPr/>
              <p:nvPr/>
            </p:nvCxnSpPr>
            <p:spPr bwMode="white">
              <a:xfrm flipH="1">
                <a:off x="-565199" y="1715962"/>
                <a:ext cx="49086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35490BC6-F36F-FD48-B374-DE45E31C2061}"/>
                  </a:ext>
                </a:extLst>
              </p:cNvPr>
              <p:cNvCxnSpPr/>
              <p:nvPr/>
            </p:nvCxnSpPr>
            <p:spPr bwMode="white">
              <a:xfrm flipH="1">
                <a:off x="-565199" y="3433510"/>
                <a:ext cx="49086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369FFBC1-DF41-764F-AF75-21189024FC43}"/>
                  </a:ext>
                </a:extLst>
              </p:cNvPr>
              <p:cNvCxnSpPr/>
              <p:nvPr/>
            </p:nvCxnSpPr>
            <p:spPr bwMode="white">
              <a:xfrm flipH="1">
                <a:off x="-565199" y="5149470"/>
                <a:ext cx="49086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491A0849-5A77-D041-8561-A9FEAB675235}"/>
                  </a:ext>
                </a:extLst>
              </p:cNvPr>
              <p:cNvCxnSpPr/>
              <p:nvPr/>
            </p:nvCxnSpPr>
            <p:spPr bwMode="white">
              <a:xfrm flipH="1">
                <a:off x="-565199" y="6865432"/>
                <a:ext cx="49086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1" name="TextBox 43">
              <a:extLst>
                <a:ext uri="{FF2B5EF4-FFF2-40B4-BE49-F238E27FC236}">
                  <a16:creationId xmlns:a16="http://schemas.microsoft.com/office/drawing/2014/main" id="{643D9F52-B9DE-B641-8037-BEB224CA4E78}"/>
                </a:ext>
              </a:extLst>
            </p:cNvPr>
            <p:cNvSpPr txBox="1">
              <a:spLocks noChangeArrowheads="1"/>
            </p:cNvSpPr>
            <p:nvPr/>
          </p:nvSpPr>
          <p:spPr bwMode="white">
            <a:xfrm>
              <a:off x="-537022" y="1028624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GB" altLang="en-US" sz="800" dirty="0">
                  <a:solidFill>
                    <a:srgbClr val="A6A6A6"/>
                  </a:solidFill>
                  <a:cs typeface="Arial" charset="0"/>
                </a:rPr>
                <a:t>1/6</a:t>
              </a:r>
            </a:p>
          </p:txBody>
        </p:sp>
        <p:sp>
          <p:nvSpPr>
            <p:cNvPr id="22" name="TextBox 44">
              <a:extLst>
                <a:ext uri="{FF2B5EF4-FFF2-40B4-BE49-F238E27FC236}">
                  <a16:creationId xmlns:a16="http://schemas.microsoft.com/office/drawing/2014/main" id="{F74630F3-B0CC-5E41-BB94-EC91969F4FBE}"/>
                </a:ext>
              </a:extLst>
            </p:cNvPr>
            <p:cNvSpPr txBox="1">
              <a:spLocks noChangeArrowheads="1"/>
            </p:cNvSpPr>
            <p:nvPr/>
          </p:nvSpPr>
          <p:spPr bwMode="white">
            <a:xfrm>
              <a:off x="-537022" y="2182652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GB" altLang="en-US" sz="800" dirty="0">
                  <a:solidFill>
                    <a:srgbClr val="A6A6A6"/>
                  </a:solidFill>
                  <a:cs typeface="Arial" charset="0"/>
                </a:rPr>
                <a:t>2/6</a:t>
              </a:r>
            </a:p>
          </p:txBody>
        </p:sp>
        <p:sp>
          <p:nvSpPr>
            <p:cNvPr id="23" name="TextBox 45">
              <a:extLst>
                <a:ext uri="{FF2B5EF4-FFF2-40B4-BE49-F238E27FC236}">
                  <a16:creationId xmlns:a16="http://schemas.microsoft.com/office/drawing/2014/main" id="{49B59666-FF86-494F-852E-A74B9F25D9DC}"/>
                </a:ext>
              </a:extLst>
            </p:cNvPr>
            <p:cNvSpPr txBox="1">
              <a:spLocks noChangeArrowheads="1"/>
            </p:cNvSpPr>
            <p:nvPr/>
          </p:nvSpPr>
          <p:spPr bwMode="white">
            <a:xfrm>
              <a:off x="-537022" y="4463721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GB" altLang="en-US" sz="800" dirty="0">
                  <a:solidFill>
                    <a:srgbClr val="A6A6A6"/>
                  </a:solidFill>
                  <a:cs typeface="Arial" charset="0"/>
                </a:rPr>
                <a:t>4/6</a:t>
              </a:r>
            </a:p>
          </p:txBody>
        </p:sp>
        <p:sp>
          <p:nvSpPr>
            <p:cNvPr id="24" name="TextBox 46">
              <a:extLst>
                <a:ext uri="{FF2B5EF4-FFF2-40B4-BE49-F238E27FC236}">
                  <a16:creationId xmlns:a16="http://schemas.microsoft.com/office/drawing/2014/main" id="{78C4A7D7-2E4F-2C40-8276-EF7825946CAC}"/>
                </a:ext>
              </a:extLst>
            </p:cNvPr>
            <p:cNvSpPr txBox="1">
              <a:spLocks noChangeArrowheads="1"/>
            </p:cNvSpPr>
            <p:nvPr/>
          </p:nvSpPr>
          <p:spPr bwMode="white">
            <a:xfrm>
              <a:off x="-537022" y="5601875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GB" altLang="en-US" sz="800" dirty="0">
                  <a:solidFill>
                    <a:srgbClr val="A6A6A6"/>
                  </a:solidFill>
                  <a:cs typeface="Arial" charset="0"/>
                </a:rPr>
                <a:t>5/6</a:t>
              </a:r>
            </a:p>
          </p:txBody>
        </p:sp>
        <p:sp>
          <p:nvSpPr>
            <p:cNvPr id="25" name="TextBox 47">
              <a:extLst>
                <a:ext uri="{FF2B5EF4-FFF2-40B4-BE49-F238E27FC236}">
                  <a16:creationId xmlns:a16="http://schemas.microsoft.com/office/drawing/2014/main" id="{C0B219BD-3ED5-BB41-A071-DDF17975485B}"/>
                </a:ext>
              </a:extLst>
            </p:cNvPr>
            <p:cNvSpPr txBox="1">
              <a:spLocks noChangeArrowheads="1"/>
            </p:cNvSpPr>
            <p:nvPr/>
          </p:nvSpPr>
          <p:spPr bwMode="white">
            <a:xfrm>
              <a:off x="-537022" y="1611194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GB" altLang="en-US" sz="800" dirty="0">
                  <a:solidFill>
                    <a:srgbClr val="A6A6A6"/>
                  </a:solidFill>
                  <a:cs typeface="Arial" charset="0"/>
                </a:rPr>
                <a:t>1/4</a:t>
              </a:r>
            </a:p>
          </p:txBody>
        </p:sp>
        <p:sp>
          <p:nvSpPr>
            <p:cNvPr id="26" name="TextBox 48">
              <a:extLst>
                <a:ext uri="{FF2B5EF4-FFF2-40B4-BE49-F238E27FC236}">
                  <a16:creationId xmlns:a16="http://schemas.microsoft.com/office/drawing/2014/main" id="{9AF4617C-8F45-1747-804E-64FA2197EB6C}"/>
                </a:ext>
              </a:extLst>
            </p:cNvPr>
            <p:cNvSpPr txBox="1">
              <a:spLocks noChangeArrowheads="1"/>
            </p:cNvSpPr>
            <p:nvPr/>
          </p:nvSpPr>
          <p:spPr bwMode="white">
            <a:xfrm>
              <a:off x="-537022" y="5049466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GB" altLang="en-US" sz="800" dirty="0">
                  <a:solidFill>
                    <a:srgbClr val="A6A6A6"/>
                  </a:solidFill>
                  <a:cs typeface="Arial" charset="0"/>
                </a:rPr>
                <a:t>3/4</a:t>
              </a:r>
            </a:p>
          </p:txBody>
        </p:sp>
        <p:sp>
          <p:nvSpPr>
            <p:cNvPr id="27" name="TextBox 49">
              <a:extLst>
                <a:ext uri="{FF2B5EF4-FFF2-40B4-BE49-F238E27FC236}">
                  <a16:creationId xmlns:a16="http://schemas.microsoft.com/office/drawing/2014/main" id="{0779D337-C94B-054D-A7EA-4262255E872E}"/>
                </a:ext>
              </a:extLst>
            </p:cNvPr>
            <p:cNvSpPr txBox="1">
              <a:spLocks noChangeArrowheads="1"/>
            </p:cNvSpPr>
            <p:nvPr/>
          </p:nvSpPr>
          <p:spPr bwMode="white">
            <a:xfrm>
              <a:off x="-537022" y="3338267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GB" altLang="en-US" sz="800" dirty="0">
                  <a:solidFill>
                    <a:srgbClr val="A6A6A6"/>
                  </a:solidFill>
                  <a:cs typeface="Arial" charset="0"/>
                </a:rPr>
                <a:t>1/2</a:t>
              </a: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019E69A3-661D-4044-BAFC-1EEEE8A8DD93}"/>
              </a:ext>
            </a:extLst>
          </p:cNvPr>
          <p:cNvGrpSpPr/>
          <p:nvPr userDrawn="1"/>
        </p:nvGrpSpPr>
        <p:grpSpPr>
          <a:xfrm>
            <a:off x="4" y="-325436"/>
            <a:ext cx="12192000" cy="233362"/>
            <a:chOff x="4" y="-325436"/>
            <a:chExt cx="12192000" cy="233362"/>
          </a:xfrm>
        </p:grpSpPr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CECA60C3-B87C-7944-9BBB-DE6EFC94132C}"/>
                </a:ext>
              </a:extLst>
            </p:cNvPr>
            <p:cNvGrpSpPr/>
            <p:nvPr userDrawn="1"/>
          </p:nvGrpSpPr>
          <p:grpSpPr bwMode="white">
            <a:xfrm>
              <a:off x="4" y="-325436"/>
              <a:ext cx="12192000" cy="233362"/>
              <a:chOff x="3" y="-325436"/>
              <a:chExt cx="9144000" cy="233362"/>
            </a:xfrm>
          </p:grpSpPr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9D768F7D-7744-B849-B452-3C916A612873}"/>
                  </a:ext>
                </a:extLst>
              </p:cNvPr>
              <p:cNvSpPr/>
              <p:nvPr/>
            </p:nvSpPr>
            <p:spPr bwMode="white">
              <a:xfrm rot="5400000">
                <a:off x="4455322" y="-4780754"/>
                <a:ext cx="233361" cy="9144000"/>
              </a:xfrm>
              <a:prstGeom prst="rect">
                <a:avLst/>
              </a:prstGeom>
              <a:solidFill>
                <a:srgbClr val="FFFFFF">
                  <a:alpha val="3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 dirty="0"/>
              </a:p>
            </p:txBody>
          </p:sp>
          <p:cxnSp>
            <p:nvCxnSpPr>
              <p:cNvPr id="60" name="Straight Connector 59">
                <a:extLst>
                  <a:ext uri="{FF2B5EF4-FFF2-40B4-BE49-F238E27FC236}">
                    <a16:creationId xmlns:a16="http://schemas.microsoft.com/office/drawing/2014/main" id="{BFA327B8-8200-4042-9949-4CCBD317A28F}"/>
                  </a:ext>
                </a:extLst>
              </p:cNvPr>
              <p:cNvCxnSpPr/>
              <p:nvPr/>
            </p:nvCxnSpPr>
            <p:spPr bwMode="white">
              <a:xfrm rot="16200000" flipH="1">
                <a:off x="4279900" y="-208755"/>
                <a:ext cx="233362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>
                <a:extLst>
                  <a:ext uri="{FF2B5EF4-FFF2-40B4-BE49-F238E27FC236}">
                    <a16:creationId xmlns:a16="http://schemas.microsoft.com/office/drawing/2014/main" id="{4853783F-1286-5E49-B1C1-FC0741A24D9E}"/>
                  </a:ext>
                </a:extLst>
              </p:cNvPr>
              <p:cNvCxnSpPr/>
              <p:nvPr/>
            </p:nvCxnSpPr>
            <p:spPr bwMode="white">
              <a:xfrm rot="16200000" flipH="1">
                <a:off x="4637089" y="-208755"/>
                <a:ext cx="233362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F8F50153-905A-6548-BDFB-E79383D3CD1F}"/>
                </a:ext>
              </a:extLst>
            </p:cNvPr>
            <p:cNvCxnSpPr/>
            <p:nvPr userDrawn="1"/>
          </p:nvCxnSpPr>
          <p:spPr bwMode="white">
            <a:xfrm rot="16200000" flipH="1">
              <a:off x="5745427" y="-208755"/>
              <a:ext cx="233362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ACD58217-9694-BC4F-B59E-E2E4540DA09E}"/>
                </a:ext>
              </a:extLst>
            </p:cNvPr>
            <p:cNvCxnSpPr/>
            <p:nvPr userDrawn="1"/>
          </p:nvCxnSpPr>
          <p:spPr bwMode="white">
            <a:xfrm rot="16200000" flipH="1">
              <a:off x="6221679" y="-208755"/>
              <a:ext cx="233362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44216837-A136-A745-A63D-1D1B632861CB}"/>
                </a:ext>
              </a:extLst>
            </p:cNvPr>
            <p:cNvCxnSpPr/>
            <p:nvPr userDrawn="1"/>
          </p:nvCxnSpPr>
          <p:spPr bwMode="white">
            <a:xfrm rot="16200000" flipH="1">
              <a:off x="5979319" y="-208755"/>
              <a:ext cx="233362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7AEEF98D-32B1-B14C-BB78-776BF57AA573}"/>
                </a:ext>
              </a:extLst>
            </p:cNvPr>
            <p:cNvCxnSpPr/>
            <p:nvPr userDrawn="1"/>
          </p:nvCxnSpPr>
          <p:spPr bwMode="white">
            <a:xfrm rot="16200000" flipH="1">
              <a:off x="4005782" y="-208755"/>
              <a:ext cx="233362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38B34F48-E344-D64B-9DDC-A1D8DCFD3A83}"/>
                </a:ext>
              </a:extLst>
            </p:cNvPr>
            <p:cNvCxnSpPr/>
            <p:nvPr userDrawn="1"/>
          </p:nvCxnSpPr>
          <p:spPr bwMode="white">
            <a:xfrm rot="16200000" flipH="1">
              <a:off x="7909860" y="-208755"/>
              <a:ext cx="233362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1D5280E8-9683-8B4A-A60E-B313A7512417}"/>
                </a:ext>
              </a:extLst>
            </p:cNvPr>
            <p:cNvCxnSpPr/>
            <p:nvPr userDrawn="1"/>
          </p:nvCxnSpPr>
          <p:spPr bwMode="white">
            <a:xfrm rot="16200000" flipH="1">
              <a:off x="3765274" y="-208755"/>
              <a:ext cx="233362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4084CF49-51E9-454F-9C76-64CAC00050BC}"/>
                </a:ext>
              </a:extLst>
            </p:cNvPr>
            <p:cNvCxnSpPr/>
            <p:nvPr userDrawn="1"/>
          </p:nvCxnSpPr>
          <p:spPr bwMode="white">
            <a:xfrm rot="16200000" flipH="1">
              <a:off x="4246289" y="-208755"/>
              <a:ext cx="233362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889BCDF9-DEA5-D74F-83BF-2AC88ABA5AAD}"/>
                </a:ext>
              </a:extLst>
            </p:cNvPr>
            <p:cNvCxnSpPr/>
            <p:nvPr userDrawn="1"/>
          </p:nvCxnSpPr>
          <p:spPr bwMode="white">
            <a:xfrm rot="16200000" flipH="1">
              <a:off x="7674557" y="-208755"/>
              <a:ext cx="233362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AE5B298A-0F91-6042-917B-091CC46CA470}"/>
                </a:ext>
              </a:extLst>
            </p:cNvPr>
            <p:cNvCxnSpPr/>
            <p:nvPr userDrawn="1"/>
          </p:nvCxnSpPr>
          <p:spPr bwMode="white">
            <a:xfrm rot="16200000" flipH="1">
              <a:off x="8150809" y="-208755"/>
              <a:ext cx="233362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4EC60E7A-926D-5B4A-86E3-1DFA43D4B86C}"/>
                </a:ext>
              </a:extLst>
            </p:cNvPr>
            <p:cNvCxnSpPr/>
            <p:nvPr userDrawn="1"/>
          </p:nvCxnSpPr>
          <p:spPr bwMode="white">
            <a:xfrm rot="16200000" flipH="1">
              <a:off x="327856" y="-208755"/>
              <a:ext cx="233362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2D01C8FA-229E-3242-877D-179D4AD79BF6}"/>
                </a:ext>
              </a:extLst>
            </p:cNvPr>
            <p:cNvCxnSpPr/>
            <p:nvPr userDrawn="1"/>
          </p:nvCxnSpPr>
          <p:spPr bwMode="white">
            <a:xfrm rot="16200000" flipH="1">
              <a:off x="11623288" y="-208755"/>
              <a:ext cx="233362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39585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MaureaJciLfML-Medium" panose="02000603040000020004" pitchFamily="50" charset="0"/>
              </a:defRPr>
            </a:lvl1pPr>
          </a:lstStyle>
          <a:p>
            <a:fld id="{F34603E0-BE52-40EC-83D2-BF63DCD977CA}" type="datetimeFigureOut">
              <a:rPr lang="en-US" smtClean="0"/>
              <a:pPr/>
              <a:t>12/13/2022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MaureaJciLfML-Medium" panose="02000603040000020004" pitchFamily="50" charset="0"/>
              </a:defRPr>
            </a:lvl1pPr>
          </a:lstStyle>
          <a:p>
            <a:fld id="{80F69ACE-44AF-4883-8FD7-F6EEFA3BA9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4045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3CBDB3-1ED8-7442-A286-3FA601B2A3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956B665-7FBF-2846-B6DE-37E61E78F92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exacqVision Technical Support Training</a:t>
            </a: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A206EA72-5C72-A74D-A57B-7CC4A013748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4419" y="1144589"/>
            <a:ext cx="5232399" cy="4813448"/>
          </a:xfrm>
          <a:prstGeom prst="rect">
            <a:avLst/>
          </a:prstGeom>
        </p:spPr>
        <p:txBody>
          <a:bodyPr rIns="36000" bIns="0"/>
          <a:lstStyle>
            <a:lvl1pPr marL="266700" indent="-266700">
              <a:buFont typeface="Wingdings" panose="05000000000000000000" pitchFamily="2" charset="2"/>
              <a:buChar char="§"/>
              <a:defRPr/>
            </a:lvl1pPr>
            <a:lvl2pPr marL="623888" indent="-266700">
              <a:buFont typeface="Wingdings" panose="05000000000000000000" pitchFamily="2" charset="2"/>
              <a:buChar char="§"/>
              <a:defRPr/>
            </a:lvl2pPr>
            <a:lvl3pPr marL="898525" indent="-274638">
              <a:buFont typeface="Wingdings" panose="05000000000000000000" pitchFamily="2" charset="2"/>
              <a:buChar char="§"/>
              <a:defRPr/>
            </a:lvl3pPr>
            <a:lvl4pPr marL="1163638" indent="-265113">
              <a:buFont typeface="Wingdings" panose="05000000000000000000" pitchFamily="2" charset="2"/>
              <a:buChar char="§"/>
              <a:defRPr/>
            </a:lvl4pPr>
            <a:lvl5pPr marL="1438275" indent="-274638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25BD064-BB76-FB46-8D29-84D335A592A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335184" y="1144590"/>
            <a:ext cx="5232400" cy="4813447"/>
          </a:xfrm>
          <a:prstGeom prst="rect">
            <a:avLst/>
          </a:prstGeom>
        </p:spPr>
        <p:txBody>
          <a:bodyPr rIns="36000" bIns="0"/>
          <a:lstStyle>
            <a:lvl1pPr marL="266700" indent="-266700">
              <a:buFont typeface="Wingdings" panose="05000000000000000000" pitchFamily="2" charset="2"/>
              <a:buChar char="§"/>
              <a:defRPr/>
            </a:lvl1pPr>
            <a:lvl2pPr marL="623888" indent="-266700">
              <a:buFont typeface="Wingdings" panose="05000000000000000000" pitchFamily="2" charset="2"/>
              <a:buChar char="§"/>
              <a:defRPr/>
            </a:lvl2pPr>
            <a:lvl3pPr marL="898525" indent="-274638">
              <a:buFont typeface="Wingdings" panose="05000000000000000000" pitchFamily="2" charset="2"/>
              <a:buChar char="§"/>
              <a:defRPr/>
            </a:lvl3pPr>
            <a:lvl4pPr marL="1163638" indent="-265113">
              <a:buFont typeface="Wingdings" panose="05000000000000000000" pitchFamily="2" charset="2"/>
              <a:buChar char="§"/>
              <a:defRPr/>
            </a:lvl4pPr>
            <a:lvl5pPr marL="1438275" indent="-274638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4486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8DEAB1-F7C1-1F4E-A210-7B1107FF3E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D265382-FAB2-4541-BCD0-68627FD65AB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exacqVision Technical Support Training</a:t>
            </a: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64750445-41DF-734C-82F2-5434BB05B0D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4420" y="1144589"/>
            <a:ext cx="3328455" cy="4813448"/>
          </a:xfrm>
          <a:prstGeom prst="rect">
            <a:avLst/>
          </a:prstGeom>
        </p:spPr>
        <p:txBody>
          <a:bodyPr rIns="36000" bIns="0"/>
          <a:lstStyle>
            <a:lvl1pPr marL="266700" indent="-266700">
              <a:buFont typeface="Wingdings" panose="05000000000000000000" pitchFamily="2" charset="2"/>
              <a:buChar char="§"/>
              <a:defRPr/>
            </a:lvl1pPr>
            <a:lvl2pPr marL="623888" indent="-266700">
              <a:buFont typeface="Wingdings" panose="05000000000000000000" pitchFamily="2" charset="2"/>
              <a:buChar char="§"/>
              <a:defRPr/>
            </a:lvl2pPr>
            <a:lvl3pPr marL="898525" indent="-274638">
              <a:buFont typeface="Wingdings" panose="05000000000000000000" pitchFamily="2" charset="2"/>
              <a:buChar char="§"/>
              <a:defRPr/>
            </a:lvl3pPr>
            <a:lvl4pPr marL="1163638" indent="-265113">
              <a:buFont typeface="Wingdings" panose="05000000000000000000" pitchFamily="2" charset="2"/>
              <a:buChar char="§"/>
              <a:defRPr/>
            </a:lvl4pPr>
            <a:lvl5pPr marL="1438275" indent="-274638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2A37718-54CD-3840-A71C-F4500118459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432301" y="1144591"/>
            <a:ext cx="3327400" cy="4813446"/>
          </a:xfrm>
          <a:prstGeom prst="rect">
            <a:avLst/>
          </a:prstGeom>
        </p:spPr>
        <p:txBody>
          <a:bodyPr rIns="36000" bIns="0"/>
          <a:lstStyle>
            <a:lvl1pPr marL="266700" indent="-266700">
              <a:buFont typeface="Wingdings" panose="05000000000000000000" pitchFamily="2" charset="2"/>
              <a:buChar char="§"/>
              <a:defRPr/>
            </a:lvl1pPr>
            <a:lvl2pPr marL="623888" indent="-266700">
              <a:buFont typeface="Wingdings" panose="05000000000000000000" pitchFamily="2" charset="2"/>
              <a:buChar char="§"/>
              <a:defRPr/>
            </a:lvl2pPr>
            <a:lvl3pPr marL="898525" indent="-274638">
              <a:buFont typeface="Wingdings" panose="05000000000000000000" pitchFamily="2" charset="2"/>
              <a:buChar char="§"/>
              <a:defRPr/>
            </a:lvl3pPr>
            <a:lvl4pPr marL="1163638" indent="-265113">
              <a:buFont typeface="Wingdings" panose="05000000000000000000" pitchFamily="2" charset="2"/>
              <a:buChar char="§"/>
              <a:defRPr/>
            </a:lvl4pPr>
            <a:lvl5pPr marL="1438275" indent="-274638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29CC18DB-E159-544B-963D-456D9079AED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235950" y="1144590"/>
            <a:ext cx="3331636" cy="4813447"/>
          </a:xfrm>
          <a:prstGeom prst="rect">
            <a:avLst/>
          </a:prstGeom>
        </p:spPr>
        <p:txBody>
          <a:bodyPr lIns="36000" rIns="0" bIns="0"/>
          <a:lstStyle>
            <a:lvl1pPr marL="266700" indent="-266700">
              <a:buFont typeface="Wingdings" panose="05000000000000000000" pitchFamily="2" charset="2"/>
              <a:buChar char="§"/>
              <a:defRPr/>
            </a:lvl1pPr>
            <a:lvl2pPr marL="623888" indent="-266700">
              <a:buFont typeface="Wingdings" panose="05000000000000000000" pitchFamily="2" charset="2"/>
              <a:buChar char="§"/>
              <a:defRPr/>
            </a:lvl2pPr>
            <a:lvl3pPr marL="898525" indent="-274638">
              <a:buFont typeface="Wingdings" panose="05000000000000000000" pitchFamily="2" charset="2"/>
              <a:buChar char="§"/>
              <a:defRPr/>
            </a:lvl3pPr>
            <a:lvl4pPr marL="1163638" indent="-265113">
              <a:buFont typeface="Wingdings" panose="05000000000000000000" pitchFamily="2" charset="2"/>
              <a:buChar char="§"/>
              <a:defRPr/>
            </a:lvl4pPr>
            <a:lvl5pPr marL="1438275" indent="-274638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0293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 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8DEAB1-F7C1-1F4E-A210-7B1107FF3E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D265382-FAB2-4541-BCD0-68627FD65AB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exacqVision Technical Support Training</a:t>
            </a: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64750445-41DF-734C-82F2-5434BB05B0D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4420" y="1144589"/>
            <a:ext cx="3328455" cy="4723947"/>
          </a:xfrm>
          <a:prstGeom prst="rect">
            <a:avLst/>
          </a:prstGeom>
        </p:spPr>
        <p:txBody>
          <a:bodyPr lIns="0" rIns="0" bIns="0"/>
          <a:lstStyle>
            <a:lvl1pPr marL="266700" indent="-266700">
              <a:buFont typeface="Wingdings" panose="05000000000000000000" pitchFamily="2" charset="2"/>
              <a:buChar char="§"/>
              <a:defRPr/>
            </a:lvl1pPr>
            <a:lvl2pPr marL="623888" indent="-266700">
              <a:buFont typeface="Wingdings" panose="05000000000000000000" pitchFamily="2" charset="2"/>
              <a:buChar char="§"/>
              <a:defRPr/>
            </a:lvl2pPr>
            <a:lvl3pPr marL="898525" indent="-274638">
              <a:buFont typeface="Wingdings" panose="05000000000000000000" pitchFamily="2" charset="2"/>
              <a:buChar char="§"/>
              <a:defRPr/>
            </a:lvl3pPr>
            <a:lvl4pPr marL="1163638" indent="-265113">
              <a:buFont typeface="Wingdings" panose="05000000000000000000" pitchFamily="2" charset="2"/>
              <a:buChar char="§"/>
              <a:defRPr/>
            </a:lvl4pPr>
            <a:lvl5pPr marL="1438275" indent="-274638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2A37718-54CD-3840-A71C-F4500118459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432301" y="1144590"/>
            <a:ext cx="3327400" cy="4723947"/>
          </a:xfrm>
          <a:prstGeom prst="rect">
            <a:avLst/>
          </a:prstGeom>
        </p:spPr>
        <p:txBody>
          <a:bodyPr lIns="0" rIns="0" bIns="0"/>
          <a:lstStyle>
            <a:lvl1pPr marL="266700" indent="-266700">
              <a:buFont typeface="Wingdings" panose="05000000000000000000" pitchFamily="2" charset="2"/>
              <a:buChar char="§"/>
              <a:defRPr/>
            </a:lvl1pPr>
            <a:lvl2pPr marL="623888" indent="-266700">
              <a:buFont typeface="Wingdings" panose="05000000000000000000" pitchFamily="2" charset="2"/>
              <a:buChar char="§"/>
              <a:defRPr/>
            </a:lvl2pPr>
            <a:lvl3pPr marL="898525" indent="-274638">
              <a:buFont typeface="Wingdings" panose="05000000000000000000" pitchFamily="2" charset="2"/>
              <a:buChar char="§"/>
              <a:defRPr/>
            </a:lvl3pPr>
            <a:lvl4pPr marL="1163638" indent="-265113">
              <a:buFont typeface="Wingdings" panose="05000000000000000000" pitchFamily="2" charset="2"/>
              <a:buChar char="§"/>
              <a:defRPr/>
            </a:lvl4pPr>
            <a:lvl5pPr marL="1438275" indent="-274638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Picture Placeholder 7">
            <a:extLst>
              <a:ext uri="{FF2B5EF4-FFF2-40B4-BE49-F238E27FC236}">
                <a16:creationId xmlns:a16="http://schemas.microsoft.com/office/drawing/2014/main" id="{345C4A4C-6172-064B-A62A-8A2F2588DF0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235950" y="1144590"/>
            <a:ext cx="3332163" cy="472394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4511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2 images 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8DEAB1-F7C1-1F4E-A210-7B1107FF3E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D265382-FAB2-4541-BCD0-68627FD65AB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exacqVision Technical Support Training</a:t>
            </a: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64750445-41DF-734C-82F2-5434BB05B0D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4420" y="1144589"/>
            <a:ext cx="3328455" cy="4860425"/>
          </a:xfrm>
          <a:prstGeom prst="rect">
            <a:avLst/>
          </a:prstGeom>
        </p:spPr>
        <p:txBody>
          <a:bodyPr lIns="0" rIns="0" bIns="0"/>
          <a:lstStyle>
            <a:lvl1pPr marL="266700" indent="-266700">
              <a:buFont typeface="Wingdings" panose="05000000000000000000" pitchFamily="2" charset="2"/>
              <a:buChar char="§"/>
              <a:defRPr/>
            </a:lvl1pPr>
            <a:lvl2pPr marL="623888" indent="-266700">
              <a:buFont typeface="Wingdings" panose="05000000000000000000" pitchFamily="2" charset="2"/>
              <a:buChar char="§"/>
              <a:defRPr/>
            </a:lvl2pPr>
            <a:lvl3pPr marL="898525" indent="-274638">
              <a:buFont typeface="Wingdings" panose="05000000000000000000" pitchFamily="2" charset="2"/>
              <a:buChar char="§"/>
              <a:defRPr/>
            </a:lvl3pPr>
            <a:lvl4pPr marL="1163638" indent="-265113">
              <a:buFont typeface="Wingdings" panose="05000000000000000000" pitchFamily="2" charset="2"/>
              <a:buChar char="§"/>
              <a:defRPr/>
            </a:lvl4pPr>
            <a:lvl5pPr marL="1438275" indent="-274638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2A37718-54CD-3840-A71C-F4500118459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432301" y="1144591"/>
            <a:ext cx="3327400" cy="4860424"/>
          </a:xfrm>
          <a:prstGeom prst="rect">
            <a:avLst/>
          </a:prstGeom>
        </p:spPr>
        <p:txBody>
          <a:bodyPr lIns="0" rIns="0" bIns="0"/>
          <a:lstStyle>
            <a:lvl1pPr marL="266700" indent="-266700">
              <a:buFont typeface="Wingdings" panose="05000000000000000000" pitchFamily="2" charset="2"/>
              <a:buChar char="§"/>
              <a:defRPr/>
            </a:lvl1pPr>
            <a:lvl2pPr marL="623888" indent="-266700">
              <a:buFont typeface="Wingdings" panose="05000000000000000000" pitchFamily="2" charset="2"/>
              <a:buChar char="§"/>
              <a:defRPr/>
            </a:lvl2pPr>
            <a:lvl3pPr marL="898525" indent="-274638">
              <a:buFont typeface="Wingdings" panose="05000000000000000000" pitchFamily="2" charset="2"/>
              <a:buChar char="§"/>
              <a:defRPr/>
            </a:lvl3pPr>
            <a:lvl4pPr marL="1163638" indent="-265113">
              <a:buFont typeface="Wingdings" panose="05000000000000000000" pitchFamily="2" charset="2"/>
              <a:buChar char="§"/>
              <a:defRPr/>
            </a:lvl4pPr>
            <a:lvl5pPr marL="1438275" indent="-274638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Picture Placeholder 7">
            <a:extLst>
              <a:ext uri="{FF2B5EF4-FFF2-40B4-BE49-F238E27FC236}">
                <a16:creationId xmlns:a16="http://schemas.microsoft.com/office/drawing/2014/main" id="{345C4A4C-6172-064B-A62A-8A2F2588DF0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235950" y="1144590"/>
            <a:ext cx="3332163" cy="243112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C9E3DB24-D01D-CC40-82DC-84519EA5CA7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235950" y="3739229"/>
            <a:ext cx="3332163" cy="226578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7265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E864BF-9B74-4649-8A42-EFCB8FAD70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C0DF50D-4A15-564C-9D79-F9B50B3DE3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exacqVision Technical Support Training</a:t>
            </a:r>
          </a:p>
        </p:txBody>
      </p:sp>
    </p:spTree>
    <p:extLst>
      <p:ext uri="{BB962C8B-B14F-4D97-AF65-F5344CB8AC3E}">
        <p14:creationId xmlns:p14="http://schemas.microsoft.com/office/powerpoint/2010/main" val="3522119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12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3.xml"/><Relationship Id="rId9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5" Type="http://schemas.openxmlformats.org/officeDocument/2006/relationships/slideLayout" Target="../slideLayouts/slideLayout20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19.xml"/><Relationship Id="rId9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image" Target="../media/image13.png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>
            <a:extLst>
              <a:ext uri="{FF2B5EF4-FFF2-40B4-BE49-F238E27FC236}">
                <a16:creationId xmlns:a16="http://schemas.microsoft.com/office/drawing/2014/main" id="{A602D5B1-508F-674E-B965-178A8CC3C77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24417" y="6475257"/>
            <a:ext cx="359832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/>
            <a:fld id="{5CFF3644-1C11-477C-A5D5-3A3BC5CE8122}" type="slidenum">
              <a:rPr lang="de-DE" sz="900" b="0" smtClean="0">
                <a:solidFill>
                  <a:srgbClr val="000000"/>
                </a:solidFill>
              </a:rPr>
              <a:pPr algn="l" eaLnBrk="1" hangingPunct="1"/>
              <a:t>‹#›</a:t>
            </a:fld>
            <a:endParaRPr lang="de-DE" sz="900" b="0">
              <a:solidFill>
                <a:srgbClr val="000000"/>
              </a:solidFill>
            </a:endParaRPr>
          </a:p>
        </p:txBody>
      </p:sp>
      <p:sp>
        <p:nvSpPr>
          <p:cNvPr id="10" name="Rectangle 5">
            <a:extLst>
              <a:ext uri="{FF2B5EF4-FFF2-40B4-BE49-F238E27FC236}">
                <a16:creationId xmlns:a16="http://schemas.microsoft.com/office/drawing/2014/main" id="{DDF66C90-EDFA-3844-828B-689B336C879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49431" y="6546498"/>
            <a:ext cx="2009034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>
            <a:lvl1pPr>
              <a:defRPr sz="1000" noProof="1" smtClean="0">
                <a:solidFill>
                  <a:schemeClr val="bg2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US" sz="600">
                <a:solidFill>
                  <a:schemeClr val="tx1"/>
                </a:solidFill>
                <a:cs typeface="+mn-cs"/>
              </a:rPr>
              <a:t>Johnson Controls  —</a:t>
            </a:r>
            <a:endParaRPr lang="en-GB" sz="60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85BC33C6-4061-B048-9565-63D226487C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07537" y="6475257"/>
            <a:ext cx="7708249" cy="246218"/>
          </a:xfrm>
          <a:prstGeom prst="rect">
            <a:avLst/>
          </a:prstGeom>
        </p:spPr>
        <p:txBody>
          <a:bodyPr vert="horz" lIns="97200" tIns="45720" rIns="90000" bIns="45720" rtlCol="0" anchor="ctr"/>
          <a:lstStyle>
            <a:lvl1pPr algn="l">
              <a:defRPr sz="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exacqVision Technical Support Training</a:t>
            </a:r>
          </a:p>
        </p:txBody>
      </p:sp>
      <p:sp>
        <p:nvSpPr>
          <p:cNvPr id="16" name="Line 9">
            <a:extLst>
              <a:ext uri="{FF2B5EF4-FFF2-40B4-BE49-F238E27FC236}">
                <a16:creationId xmlns:a16="http://schemas.microsoft.com/office/drawing/2014/main" id="{58521FB2-0CB2-BF47-AFEC-0B9AF4CBED9B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624419" y="1052513"/>
            <a:ext cx="10943167" cy="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7" name="Rectangle 17">
            <a:extLst>
              <a:ext uri="{FF2B5EF4-FFF2-40B4-BE49-F238E27FC236}">
                <a16:creationId xmlns:a16="http://schemas.microsoft.com/office/drawing/2014/main" id="{E2E08402-B44E-B54A-9675-C61819DA068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4418" y="188913"/>
            <a:ext cx="9654116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title (2 lines max)</a:t>
            </a:r>
            <a:endParaRPr lang="en-GB" altLang="en-US"/>
          </a:p>
        </p:txBody>
      </p:sp>
      <p:grpSp>
        <p:nvGrpSpPr>
          <p:cNvPr id="13" name="Group 39">
            <a:extLst>
              <a:ext uri="{FF2B5EF4-FFF2-40B4-BE49-F238E27FC236}">
                <a16:creationId xmlns:a16="http://schemas.microsoft.com/office/drawing/2014/main" id="{B83F17A9-706F-B145-8D21-6C3181EBF4FD}"/>
              </a:ext>
            </a:extLst>
          </p:cNvPr>
          <p:cNvGrpSpPr>
            <a:grpSpLocks/>
          </p:cNvGrpSpPr>
          <p:nvPr userDrawn="1"/>
        </p:nvGrpSpPr>
        <p:grpSpPr bwMode="white">
          <a:xfrm>
            <a:off x="-753534" y="0"/>
            <a:ext cx="654051" cy="6865938"/>
            <a:chOff x="-565302" y="0"/>
            <a:chExt cx="490967" cy="6865432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6FEF4A2F-B0CB-9F4E-B1D0-607749098D1C}"/>
                </a:ext>
              </a:extLst>
            </p:cNvPr>
            <p:cNvSpPr/>
            <p:nvPr userDrawn="1"/>
          </p:nvSpPr>
          <p:spPr bwMode="white">
            <a:xfrm>
              <a:off x="-565302" y="0"/>
              <a:ext cx="490967" cy="6865432"/>
            </a:xfrm>
            <a:prstGeom prst="rect">
              <a:avLst/>
            </a:prstGeom>
            <a:solidFill>
              <a:srgbClr val="FFFFFF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grpSp>
          <p:nvGrpSpPr>
            <p:cNvPr id="20" name="Group 41">
              <a:extLst>
                <a:ext uri="{FF2B5EF4-FFF2-40B4-BE49-F238E27FC236}">
                  <a16:creationId xmlns:a16="http://schemas.microsoft.com/office/drawing/2014/main" id="{DFB46800-0C32-4D43-91CE-5927573DCC92}"/>
                </a:ext>
              </a:extLst>
            </p:cNvPr>
            <p:cNvGrpSpPr>
              <a:grpSpLocks/>
            </p:cNvGrpSpPr>
            <p:nvPr userDrawn="1"/>
          </p:nvGrpSpPr>
          <p:grpSpPr bwMode="white">
            <a:xfrm>
              <a:off x="-307801" y="1143000"/>
              <a:ext cx="233465" cy="4572000"/>
              <a:chOff x="-361009" y="1143000"/>
              <a:chExt cx="286674" cy="4572000"/>
            </a:xfrm>
          </p:grpSpPr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8AB8CE5F-1E38-4744-8729-75BBF1FBE38D}"/>
                  </a:ext>
                </a:extLst>
              </p:cNvPr>
              <p:cNvCxnSpPr/>
              <p:nvPr userDrawn="1"/>
            </p:nvCxnSpPr>
            <p:spPr bwMode="white">
              <a:xfrm flipH="1">
                <a:off x="-361132" y="5714579"/>
                <a:ext cx="2867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096F6C97-5049-9A48-9ACF-78B11B0AE77D}"/>
                  </a:ext>
                </a:extLst>
              </p:cNvPr>
              <p:cNvCxnSpPr/>
              <p:nvPr userDrawn="1"/>
            </p:nvCxnSpPr>
            <p:spPr bwMode="white">
              <a:xfrm flipH="1">
                <a:off x="-361132" y="4571663"/>
                <a:ext cx="2867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F0162DE6-1FCF-8748-95BB-50C489F3C71E}"/>
                  </a:ext>
                </a:extLst>
              </p:cNvPr>
              <p:cNvCxnSpPr/>
              <p:nvPr userDrawn="1"/>
            </p:nvCxnSpPr>
            <p:spPr bwMode="white">
              <a:xfrm flipH="1">
                <a:off x="-361132" y="2285832"/>
                <a:ext cx="2867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EDD3F589-0375-C44B-971D-767BF661076C}"/>
                  </a:ext>
                </a:extLst>
              </p:cNvPr>
              <p:cNvCxnSpPr/>
              <p:nvPr userDrawn="1"/>
            </p:nvCxnSpPr>
            <p:spPr bwMode="white">
              <a:xfrm flipH="1">
                <a:off x="-361132" y="1142916"/>
                <a:ext cx="2867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" name="Group 28">
              <a:extLst>
                <a:ext uri="{FF2B5EF4-FFF2-40B4-BE49-F238E27FC236}">
                  <a16:creationId xmlns:a16="http://schemas.microsoft.com/office/drawing/2014/main" id="{FE6DFAAD-217E-634D-9402-9B03780E32F2}"/>
                </a:ext>
              </a:extLst>
            </p:cNvPr>
            <p:cNvGrpSpPr>
              <a:grpSpLocks/>
            </p:cNvGrpSpPr>
            <p:nvPr userDrawn="1"/>
          </p:nvGrpSpPr>
          <p:grpSpPr bwMode="white">
            <a:xfrm>
              <a:off x="-307801" y="0"/>
              <a:ext cx="233466" cy="6865432"/>
              <a:chOff x="-564989" y="0"/>
              <a:chExt cx="490654" cy="6865432"/>
            </a:xfrm>
          </p:grpSpPr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A51074AE-3FE9-CF44-BD14-A9584ABFA68E}"/>
                  </a:ext>
                </a:extLst>
              </p:cNvPr>
              <p:cNvCxnSpPr/>
              <p:nvPr userDrawn="1"/>
            </p:nvCxnSpPr>
            <p:spPr bwMode="white">
              <a:xfrm flipH="1">
                <a:off x="-361508" y="0"/>
                <a:ext cx="287173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973ECC7B-F0E3-6542-8CA2-7C3B6D76B3E5}"/>
                  </a:ext>
                </a:extLst>
              </p:cNvPr>
              <p:cNvCxnSpPr/>
              <p:nvPr userDrawn="1"/>
            </p:nvCxnSpPr>
            <p:spPr bwMode="white">
              <a:xfrm flipH="1">
                <a:off x="-565199" y="0"/>
                <a:ext cx="49086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7A9892B6-C21E-7749-9246-408FC47AF7AB}"/>
                  </a:ext>
                </a:extLst>
              </p:cNvPr>
              <p:cNvCxnSpPr/>
              <p:nvPr userDrawn="1"/>
            </p:nvCxnSpPr>
            <p:spPr bwMode="white">
              <a:xfrm flipH="1">
                <a:off x="-565199" y="1715962"/>
                <a:ext cx="49086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C15B19BD-8A42-7142-A579-70A7C230FD29}"/>
                  </a:ext>
                </a:extLst>
              </p:cNvPr>
              <p:cNvCxnSpPr/>
              <p:nvPr userDrawn="1"/>
            </p:nvCxnSpPr>
            <p:spPr bwMode="white">
              <a:xfrm flipH="1">
                <a:off x="-565199" y="3433510"/>
                <a:ext cx="49086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80368309-E172-E043-9166-1FCF19C09C2F}"/>
                  </a:ext>
                </a:extLst>
              </p:cNvPr>
              <p:cNvCxnSpPr/>
              <p:nvPr userDrawn="1"/>
            </p:nvCxnSpPr>
            <p:spPr bwMode="white">
              <a:xfrm flipH="1">
                <a:off x="-565199" y="5149470"/>
                <a:ext cx="49086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AFF2438E-A6CC-2D43-A225-99717D02EF36}"/>
                  </a:ext>
                </a:extLst>
              </p:cNvPr>
              <p:cNvCxnSpPr/>
              <p:nvPr userDrawn="1"/>
            </p:nvCxnSpPr>
            <p:spPr bwMode="white">
              <a:xfrm flipH="1">
                <a:off x="-565199" y="6865432"/>
                <a:ext cx="49086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2" name="TextBox 43">
              <a:extLst>
                <a:ext uri="{FF2B5EF4-FFF2-40B4-BE49-F238E27FC236}">
                  <a16:creationId xmlns:a16="http://schemas.microsoft.com/office/drawing/2014/main" id="{820757EC-3D25-344B-B52D-FDE932E91598}"/>
                </a:ext>
              </a:extLst>
            </p:cNvPr>
            <p:cNvSpPr txBox="1">
              <a:spLocks noChangeArrowheads="1"/>
            </p:cNvSpPr>
            <p:nvPr userDrawn="1"/>
          </p:nvSpPr>
          <p:spPr bwMode="white">
            <a:xfrm>
              <a:off x="-537022" y="1028624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GB" altLang="en-US" sz="800">
                  <a:solidFill>
                    <a:srgbClr val="A6A6A6"/>
                  </a:solidFill>
                  <a:cs typeface="Arial" charset="0"/>
                </a:rPr>
                <a:t>1/6</a:t>
              </a:r>
            </a:p>
          </p:txBody>
        </p:sp>
        <p:sp>
          <p:nvSpPr>
            <p:cNvPr id="23" name="TextBox 44">
              <a:extLst>
                <a:ext uri="{FF2B5EF4-FFF2-40B4-BE49-F238E27FC236}">
                  <a16:creationId xmlns:a16="http://schemas.microsoft.com/office/drawing/2014/main" id="{C6AFDE34-6E6A-0048-A34F-32641542B203}"/>
                </a:ext>
              </a:extLst>
            </p:cNvPr>
            <p:cNvSpPr txBox="1">
              <a:spLocks noChangeArrowheads="1"/>
            </p:cNvSpPr>
            <p:nvPr userDrawn="1"/>
          </p:nvSpPr>
          <p:spPr bwMode="white">
            <a:xfrm>
              <a:off x="-537022" y="2182652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GB" altLang="en-US" sz="800">
                  <a:solidFill>
                    <a:srgbClr val="A6A6A6"/>
                  </a:solidFill>
                  <a:cs typeface="Arial" charset="0"/>
                </a:rPr>
                <a:t>2/6</a:t>
              </a:r>
            </a:p>
          </p:txBody>
        </p:sp>
        <p:sp>
          <p:nvSpPr>
            <p:cNvPr id="24" name="TextBox 45">
              <a:extLst>
                <a:ext uri="{FF2B5EF4-FFF2-40B4-BE49-F238E27FC236}">
                  <a16:creationId xmlns:a16="http://schemas.microsoft.com/office/drawing/2014/main" id="{918654D7-DA27-F540-83C9-AA6B6B4DA5F3}"/>
                </a:ext>
              </a:extLst>
            </p:cNvPr>
            <p:cNvSpPr txBox="1">
              <a:spLocks noChangeArrowheads="1"/>
            </p:cNvSpPr>
            <p:nvPr userDrawn="1"/>
          </p:nvSpPr>
          <p:spPr bwMode="white">
            <a:xfrm>
              <a:off x="-537022" y="4463721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GB" altLang="en-US" sz="800">
                  <a:solidFill>
                    <a:srgbClr val="A6A6A6"/>
                  </a:solidFill>
                  <a:cs typeface="Arial" charset="0"/>
                </a:rPr>
                <a:t>4/6</a:t>
              </a:r>
            </a:p>
          </p:txBody>
        </p:sp>
        <p:sp>
          <p:nvSpPr>
            <p:cNvPr id="25" name="TextBox 46">
              <a:extLst>
                <a:ext uri="{FF2B5EF4-FFF2-40B4-BE49-F238E27FC236}">
                  <a16:creationId xmlns:a16="http://schemas.microsoft.com/office/drawing/2014/main" id="{4A7C25E7-7C69-FD46-A905-5C3F2AF17845}"/>
                </a:ext>
              </a:extLst>
            </p:cNvPr>
            <p:cNvSpPr txBox="1">
              <a:spLocks noChangeArrowheads="1"/>
            </p:cNvSpPr>
            <p:nvPr userDrawn="1"/>
          </p:nvSpPr>
          <p:spPr bwMode="white">
            <a:xfrm>
              <a:off x="-537022" y="5601875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GB" altLang="en-US" sz="800">
                  <a:solidFill>
                    <a:srgbClr val="A6A6A6"/>
                  </a:solidFill>
                  <a:cs typeface="Arial" charset="0"/>
                </a:rPr>
                <a:t>5/6</a:t>
              </a:r>
            </a:p>
          </p:txBody>
        </p:sp>
        <p:sp>
          <p:nvSpPr>
            <p:cNvPr id="26" name="TextBox 47">
              <a:extLst>
                <a:ext uri="{FF2B5EF4-FFF2-40B4-BE49-F238E27FC236}">
                  <a16:creationId xmlns:a16="http://schemas.microsoft.com/office/drawing/2014/main" id="{3E26B6DD-E937-544E-9577-82C09C0662F7}"/>
                </a:ext>
              </a:extLst>
            </p:cNvPr>
            <p:cNvSpPr txBox="1">
              <a:spLocks noChangeArrowheads="1"/>
            </p:cNvSpPr>
            <p:nvPr userDrawn="1"/>
          </p:nvSpPr>
          <p:spPr bwMode="white">
            <a:xfrm>
              <a:off x="-537022" y="1611194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GB" altLang="en-US" sz="800">
                  <a:solidFill>
                    <a:srgbClr val="A6A6A6"/>
                  </a:solidFill>
                  <a:cs typeface="Arial" charset="0"/>
                </a:rPr>
                <a:t>1/4</a:t>
              </a:r>
            </a:p>
          </p:txBody>
        </p:sp>
        <p:sp>
          <p:nvSpPr>
            <p:cNvPr id="27" name="TextBox 48">
              <a:extLst>
                <a:ext uri="{FF2B5EF4-FFF2-40B4-BE49-F238E27FC236}">
                  <a16:creationId xmlns:a16="http://schemas.microsoft.com/office/drawing/2014/main" id="{C41AE0AD-4CF4-264E-8EB3-C8CABAFA4CDC}"/>
                </a:ext>
              </a:extLst>
            </p:cNvPr>
            <p:cNvSpPr txBox="1">
              <a:spLocks noChangeArrowheads="1"/>
            </p:cNvSpPr>
            <p:nvPr userDrawn="1"/>
          </p:nvSpPr>
          <p:spPr bwMode="white">
            <a:xfrm>
              <a:off x="-537022" y="5049466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GB" altLang="en-US" sz="800">
                  <a:solidFill>
                    <a:srgbClr val="A6A6A6"/>
                  </a:solidFill>
                  <a:cs typeface="Arial" charset="0"/>
                </a:rPr>
                <a:t>3/4</a:t>
              </a:r>
            </a:p>
          </p:txBody>
        </p:sp>
        <p:sp>
          <p:nvSpPr>
            <p:cNvPr id="28" name="TextBox 49">
              <a:extLst>
                <a:ext uri="{FF2B5EF4-FFF2-40B4-BE49-F238E27FC236}">
                  <a16:creationId xmlns:a16="http://schemas.microsoft.com/office/drawing/2014/main" id="{6196099D-3CC3-5D48-8F6A-83D71B5897EF}"/>
                </a:ext>
              </a:extLst>
            </p:cNvPr>
            <p:cNvSpPr txBox="1">
              <a:spLocks noChangeArrowheads="1"/>
            </p:cNvSpPr>
            <p:nvPr userDrawn="1"/>
          </p:nvSpPr>
          <p:spPr bwMode="white">
            <a:xfrm>
              <a:off x="-537022" y="3338267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GB" altLang="en-US" sz="800">
                  <a:solidFill>
                    <a:srgbClr val="A6A6A6"/>
                  </a:solidFill>
                  <a:cs typeface="Arial" charset="0"/>
                </a:rPr>
                <a:t>1/2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6AAED1E7-1C6A-9645-B703-695B674908C0}"/>
              </a:ext>
            </a:extLst>
          </p:cNvPr>
          <p:cNvGrpSpPr/>
          <p:nvPr userDrawn="1"/>
        </p:nvGrpSpPr>
        <p:grpSpPr bwMode="white">
          <a:xfrm>
            <a:off x="4" y="-325436"/>
            <a:ext cx="12192000" cy="233362"/>
            <a:chOff x="3" y="-325436"/>
            <a:chExt cx="9144000" cy="233362"/>
          </a:xfrm>
        </p:grpSpPr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71118D78-B4EA-904A-B029-2670BA04EDEA}"/>
                </a:ext>
              </a:extLst>
            </p:cNvPr>
            <p:cNvSpPr/>
            <p:nvPr userDrawn="1"/>
          </p:nvSpPr>
          <p:spPr bwMode="white">
            <a:xfrm rot="5400000">
              <a:off x="4455322" y="-4780754"/>
              <a:ext cx="233361" cy="9144000"/>
            </a:xfrm>
            <a:prstGeom prst="rect">
              <a:avLst/>
            </a:prstGeom>
            <a:solidFill>
              <a:srgbClr val="FFFFFF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02426A89-0092-3D42-BF94-27C5D7AE72AD}"/>
                </a:ext>
              </a:extLst>
            </p:cNvPr>
            <p:cNvCxnSpPr/>
            <p:nvPr userDrawn="1"/>
          </p:nvCxnSpPr>
          <p:spPr bwMode="white">
            <a:xfrm rot="16200000" flipH="1">
              <a:off x="351632" y="-208755"/>
              <a:ext cx="233362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CA02DC45-87A6-7F44-90FC-36CFD1183384}"/>
                </a:ext>
              </a:extLst>
            </p:cNvPr>
            <p:cNvCxnSpPr/>
            <p:nvPr userDrawn="1"/>
          </p:nvCxnSpPr>
          <p:spPr bwMode="white">
            <a:xfrm rot="16200000" flipH="1">
              <a:off x="8559007" y="-208755"/>
              <a:ext cx="233362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28D89DB7-BA0C-3241-8B53-3B922E7E3C19}"/>
                </a:ext>
              </a:extLst>
            </p:cNvPr>
            <p:cNvCxnSpPr/>
            <p:nvPr userDrawn="1"/>
          </p:nvCxnSpPr>
          <p:spPr bwMode="white">
            <a:xfrm rot="16200000" flipH="1">
              <a:off x="4279900" y="-208755"/>
              <a:ext cx="233362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1A41A9F1-8CC6-F543-A90B-85D505BC5313}"/>
                </a:ext>
              </a:extLst>
            </p:cNvPr>
            <p:cNvCxnSpPr/>
            <p:nvPr userDrawn="1"/>
          </p:nvCxnSpPr>
          <p:spPr bwMode="white">
            <a:xfrm rot="16200000" flipH="1">
              <a:off x="4637089" y="-208755"/>
              <a:ext cx="233362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53DFD84-9554-BD43-A0E5-B0FBA9039E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063" y="1152577"/>
            <a:ext cx="10967035" cy="455336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pic>
        <p:nvPicPr>
          <p:cNvPr id="45" name="Picture 44" descr="A picture containing drawing&#10;&#10;Description automatically generated">
            <a:extLst>
              <a:ext uri="{FF2B5EF4-FFF2-40B4-BE49-F238E27FC236}">
                <a16:creationId xmlns:a16="http://schemas.microsoft.com/office/drawing/2014/main" id="{93177456-3386-E848-BE66-9CDC32BC11A3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10400605" y="6130174"/>
            <a:ext cx="1166982" cy="511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230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94" r:id="rId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" pitchFamily="2" charset="2"/>
        <a:buChar char="§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1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1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72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4" pos="384" userDrawn="1">
          <p15:clr>
            <a:srgbClr val="F26B43"/>
          </p15:clr>
        </p15:guide>
        <p15:guide id="5" pos="3696" userDrawn="1">
          <p15:clr>
            <a:srgbClr val="F26B43"/>
          </p15:clr>
        </p15:guide>
        <p15:guide id="6" pos="7296" userDrawn="1">
          <p15:clr>
            <a:srgbClr val="F26B43"/>
          </p15:clr>
        </p15:guide>
        <p15:guide id="7" pos="3984" userDrawn="1">
          <p15:clr>
            <a:srgbClr val="F26B43"/>
          </p15:clr>
        </p15:guide>
        <p15:guide id="8" orient="horz" pos="3600" userDrawn="1">
          <p15:clr>
            <a:srgbClr val="F26B43"/>
          </p15:clr>
        </p15:guide>
        <p15:guide id="9" orient="horz" pos="4200" userDrawn="1">
          <p15:clr>
            <a:srgbClr val="F26B43"/>
          </p15:clr>
        </p15:guide>
        <p15:guide id="10" pos="5568" userDrawn="1">
          <p15:clr>
            <a:srgbClr val="F26B43"/>
          </p15:clr>
        </p15:guide>
        <p15:guide id="11" pos="2112" userDrawn="1">
          <p15:clr>
            <a:srgbClr val="F26B43"/>
          </p15:clr>
        </p15:guide>
        <p15:guide id="12" pos="1958" userDrawn="1">
          <p15:clr>
            <a:srgbClr val="F26B43"/>
          </p15:clr>
        </p15:guide>
        <p15:guide id="13" pos="2256" userDrawn="1">
          <p15:clr>
            <a:srgbClr val="F26B43"/>
          </p15:clr>
        </p15:guide>
        <p15:guide id="14" pos="5448" userDrawn="1">
          <p15:clr>
            <a:srgbClr val="F26B43"/>
          </p15:clr>
        </p15:guide>
        <p15:guide id="15" pos="5712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8">
            <a:extLst>
              <a:ext uri="{FF2B5EF4-FFF2-40B4-BE49-F238E27FC236}">
                <a16:creationId xmlns:a16="http://schemas.microsoft.com/office/drawing/2014/main" id="{B0A3209C-8084-1F4B-AC90-168CB6F72799}"/>
              </a:ext>
            </a:extLst>
          </p:cNvPr>
          <p:cNvSpPr/>
          <p:nvPr userDrawn="1"/>
        </p:nvSpPr>
        <p:spPr>
          <a:xfrm>
            <a:off x="0" y="1172506"/>
            <a:ext cx="12192000" cy="2272141"/>
          </a:xfrm>
          <a:prstGeom prst="rect">
            <a:avLst/>
          </a:prstGeom>
          <a:solidFill>
            <a:srgbClr val="E7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DE2C872-9AE1-A948-AFED-D40AB4C4B0CD}"/>
              </a:ext>
            </a:extLst>
          </p:cNvPr>
          <p:cNvSpPr/>
          <p:nvPr userDrawn="1"/>
        </p:nvSpPr>
        <p:spPr>
          <a:xfrm>
            <a:off x="-1" y="1191757"/>
            <a:ext cx="12191997" cy="22420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4" name="Group 39">
            <a:extLst>
              <a:ext uri="{FF2B5EF4-FFF2-40B4-BE49-F238E27FC236}">
                <a16:creationId xmlns:a16="http://schemas.microsoft.com/office/drawing/2014/main" id="{87FB3FCF-2D16-E34A-8171-CF529A4825B8}"/>
              </a:ext>
            </a:extLst>
          </p:cNvPr>
          <p:cNvGrpSpPr>
            <a:grpSpLocks/>
          </p:cNvGrpSpPr>
          <p:nvPr userDrawn="1"/>
        </p:nvGrpSpPr>
        <p:grpSpPr bwMode="white">
          <a:xfrm>
            <a:off x="-753534" y="10886"/>
            <a:ext cx="654051" cy="6865938"/>
            <a:chOff x="-565302" y="0"/>
            <a:chExt cx="490967" cy="6865432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C017888-AA7F-D044-8D54-A0BBEB3F4722}"/>
                </a:ext>
              </a:extLst>
            </p:cNvPr>
            <p:cNvSpPr/>
            <p:nvPr userDrawn="1"/>
          </p:nvSpPr>
          <p:spPr bwMode="white">
            <a:xfrm>
              <a:off x="-565302" y="0"/>
              <a:ext cx="490967" cy="6865432"/>
            </a:xfrm>
            <a:prstGeom prst="rect">
              <a:avLst/>
            </a:prstGeom>
            <a:solidFill>
              <a:srgbClr val="FFFFFF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grpSp>
          <p:nvGrpSpPr>
            <p:cNvPr id="16" name="Group 41">
              <a:extLst>
                <a:ext uri="{FF2B5EF4-FFF2-40B4-BE49-F238E27FC236}">
                  <a16:creationId xmlns:a16="http://schemas.microsoft.com/office/drawing/2014/main" id="{469CB5D6-68CA-2240-B145-27B124012DE0}"/>
                </a:ext>
              </a:extLst>
            </p:cNvPr>
            <p:cNvGrpSpPr>
              <a:grpSpLocks/>
            </p:cNvGrpSpPr>
            <p:nvPr userDrawn="1"/>
          </p:nvGrpSpPr>
          <p:grpSpPr bwMode="white">
            <a:xfrm>
              <a:off x="-307801" y="1143000"/>
              <a:ext cx="233465" cy="4572000"/>
              <a:chOff x="-361009" y="1143000"/>
              <a:chExt cx="286674" cy="4572000"/>
            </a:xfrm>
          </p:grpSpPr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39B064D5-692E-2C46-A146-F6FB6C39317C}"/>
                  </a:ext>
                </a:extLst>
              </p:cNvPr>
              <p:cNvCxnSpPr/>
              <p:nvPr userDrawn="1"/>
            </p:nvCxnSpPr>
            <p:spPr bwMode="white">
              <a:xfrm flipH="1">
                <a:off x="-361132" y="5714579"/>
                <a:ext cx="2867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44F19A85-9846-A24D-8615-3831721D156E}"/>
                  </a:ext>
                </a:extLst>
              </p:cNvPr>
              <p:cNvCxnSpPr/>
              <p:nvPr userDrawn="1"/>
            </p:nvCxnSpPr>
            <p:spPr bwMode="white">
              <a:xfrm flipH="1">
                <a:off x="-361132" y="4571663"/>
                <a:ext cx="2867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FE2C036E-2338-A247-96F5-BD90881B97F0}"/>
                  </a:ext>
                </a:extLst>
              </p:cNvPr>
              <p:cNvCxnSpPr/>
              <p:nvPr userDrawn="1"/>
            </p:nvCxnSpPr>
            <p:spPr bwMode="white">
              <a:xfrm flipH="1">
                <a:off x="-361132" y="2285832"/>
                <a:ext cx="2867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5A15FAB7-3D6C-C84B-A112-5DAD9B082541}"/>
                  </a:ext>
                </a:extLst>
              </p:cNvPr>
              <p:cNvCxnSpPr/>
              <p:nvPr userDrawn="1"/>
            </p:nvCxnSpPr>
            <p:spPr bwMode="white">
              <a:xfrm flipH="1">
                <a:off x="-361132" y="1142916"/>
                <a:ext cx="2867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" name="Group 28">
              <a:extLst>
                <a:ext uri="{FF2B5EF4-FFF2-40B4-BE49-F238E27FC236}">
                  <a16:creationId xmlns:a16="http://schemas.microsoft.com/office/drawing/2014/main" id="{2D6E6E9A-E77B-2B44-A92E-5B3FB9DE3D35}"/>
                </a:ext>
              </a:extLst>
            </p:cNvPr>
            <p:cNvGrpSpPr>
              <a:grpSpLocks/>
            </p:cNvGrpSpPr>
            <p:nvPr userDrawn="1"/>
          </p:nvGrpSpPr>
          <p:grpSpPr bwMode="white">
            <a:xfrm>
              <a:off x="-307801" y="0"/>
              <a:ext cx="233466" cy="6865432"/>
              <a:chOff x="-564989" y="0"/>
              <a:chExt cx="490654" cy="6865432"/>
            </a:xfrm>
          </p:grpSpPr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949C60FA-CBE1-0D4F-A4C9-8A2C7A69CAD5}"/>
                  </a:ext>
                </a:extLst>
              </p:cNvPr>
              <p:cNvCxnSpPr/>
              <p:nvPr userDrawn="1"/>
            </p:nvCxnSpPr>
            <p:spPr bwMode="white">
              <a:xfrm flipH="1">
                <a:off x="-361508" y="0"/>
                <a:ext cx="287173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0B8579F1-3659-3B44-B962-FBF29877F9C6}"/>
                  </a:ext>
                </a:extLst>
              </p:cNvPr>
              <p:cNvCxnSpPr/>
              <p:nvPr userDrawn="1"/>
            </p:nvCxnSpPr>
            <p:spPr bwMode="white">
              <a:xfrm flipH="1">
                <a:off x="-565199" y="0"/>
                <a:ext cx="49086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3A5FE861-575B-4A40-ADD4-3ABAF0944EB5}"/>
                  </a:ext>
                </a:extLst>
              </p:cNvPr>
              <p:cNvCxnSpPr/>
              <p:nvPr userDrawn="1"/>
            </p:nvCxnSpPr>
            <p:spPr bwMode="white">
              <a:xfrm flipH="1">
                <a:off x="-565199" y="1715962"/>
                <a:ext cx="49086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5D74A962-57D2-2145-9978-368B96B17440}"/>
                  </a:ext>
                </a:extLst>
              </p:cNvPr>
              <p:cNvCxnSpPr/>
              <p:nvPr userDrawn="1"/>
            </p:nvCxnSpPr>
            <p:spPr bwMode="white">
              <a:xfrm flipH="1">
                <a:off x="-565199" y="3433510"/>
                <a:ext cx="49086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3CDD9372-3613-EC43-B192-0DBEFDC3C8CD}"/>
                  </a:ext>
                </a:extLst>
              </p:cNvPr>
              <p:cNvCxnSpPr/>
              <p:nvPr userDrawn="1"/>
            </p:nvCxnSpPr>
            <p:spPr bwMode="white">
              <a:xfrm flipH="1">
                <a:off x="-565199" y="5149470"/>
                <a:ext cx="49086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6F24D522-43AD-6C40-8695-268C2DA61017}"/>
                  </a:ext>
                </a:extLst>
              </p:cNvPr>
              <p:cNvCxnSpPr/>
              <p:nvPr userDrawn="1"/>
            </p:nvCxnSpPr>
            <p:spPr bwMode="white">
              <a:xfrm flipH="1">
                <a:off x="-565199" y="6865432"/>
                <a:ext cx="49086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8" name="TextBox 43">
              <a:extLst>
                <a:ext uri="{FF2B5EF4-FFF2-40B4-BE49-F238E27FC236}">
                  <a16:creationId xmlns:a16="http://schemas.microsoft.com/office/drawing/2014/main" id="{73459D46-83C6-9546-A017-C7832743A862}"/>
                </a:ext>
              </a:extLst>
            </p:cNvPr>
            <p:cNvSpPr txBox="1">
              <a:spLocks noChangeArrowheads="1"/>
            </p:cNvSpPr>
            <p:nvPr userDrawn="1"/>
          </p:nvSpPr>
          <p:spPr bwMode="white">
            <a:xfrm>
              <a:off x="-537022" y="1028624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GB" altLang="en-US" sz="800">
                  <a:solidFill>
                    <a:srgbClr val="A6A6A6"/>
                  </a:solidFill>
                  <a:cs typeface="Arial" charset="0"/>
                </a:rPr>
                <a:t>1/6</a:t>
              </a:r>
            </a:p>
          </p:txBody>
        </p:sp>
        <p:sp>
          <p:nvSpPr>
            <p:cNvPr id="19" name="TextBox 44">
              <a:extLst>
                <a:ext uri="{FF2B5EF4-FFF2-40B4-BE49-F238E27FC236}">
                  <a16:creationId xmlns:a16="http://schemas.microsoft.com/office/drawing/2014/main" id="{15115D86-97C9-C848-A3C7-2D2522AF1F1B}"/>
                </a:ext>
              </a:extLst>
            </p:cNvPr>
            <p:cNvSpPr txBox="1">
              <a:spLocks noChangeArrowheads="1"/>
            </p:cNvSpPr>
            <p:nvPr userDrawn="1"/>
          </p:nvSpPr>
          <p:spPr bwMode="white">
            <a:xfrm>
              <a:off x="-537022" y="2182652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GB" altLang="en-US" sz="800">
                  <a:solidFill>
                    <a:srgbClr val="A6A6A6"/>
                  </a:solidFill>
                  <a:cs typeface="Arial" charset="0"/>
                </a:rPr>
                <a:t>2/6</a:t>
              </a:r>
            </a:p>
          </p:txBody>
        </p:sp>
        <p:sp>
          <p:nvSpPr>
            <p:cNvPr id="20" name="TextBox 45">
              <a:extLst>
                <a:ext uri="{FF2B5EF4-FFF2-40B4-BE49-F238E27FC236}">
                  <a16:creationId xmlns:a16="http://schemas.microsoft.com/office/drawing/2014/main" id="{8F3AA9DD-BF7A-9545-A6FC-7E2CB157E91F}"/>
                </a:ext>
              </a:extLst>
            </p:cNvPr>
            <p:cNvSpPr txBox="1">
              <a:spLocks noChangeArrowheads="1"/>
            </p:cNvSpPr>
            <p:nvPr userDrawn="1"/>
          </p:nvSpPr>
          <p:spPr bwMode="white">
            <a:xfrm>
              <a:off x="-537022" y="4463721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GB" altLang="en-US" sz="800">
                  <a:solidFill>
                    <a:srgbClr val="A6A6A6"/>
                  </a:solidFill>
                  <a:cs typeface="Arial" charset="0"/>
                </a:rPr>
                <a:t>4/6</a:t>
              </a:r>
            </a:p>
          </p:txBody>
        </p:sp>
        <p:sp>
          <p:nvSpPr>
            <p:cNvPr id="21" name="TextBox 46">
              <a:extLst>
                <a:ext uri="{FF2B5EF4-FFF2-40B4-BE49-F238E27FC236}">
                  <a16:creationId xmlns:a16="http://schemas.microsoft.com/office/drawing/2014/main" id="{94B8533D-95C5-6E46-B58D-151134CA41ED}"/>
                </a:ext>
              </a:extLst>
            </p:cNvPr>
            <p:cNvSpPr txBox="1">
              <a:spLocks noChangeArrowheads="1"/>
            </p:cNvSpPr>
            <p:nvPr userDrawn="1"/>
          </p:nvSpPr>
          <p:spPr bwMode="white">
            <a:xfrm>
              <a:off x="-537022" y="5601875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GB" altLang="en-US" sz="800">
                  <a:solidFill>
                    <a:srgbClr val="A6A6A6"/>
                  </a:solidFill>
                  <a:cs typeface="Arial" charset="0"/>
                </a:rPr>
                <a:t>5/6</a:t>
              </a:r>
            </a:p>
          </p:txBody>
        </p:sp>
        <p:sp>
          <p:nvSpPr>
            <p:cNvPr id="22" name="TextBox 47">
              <a:extLst>
                <a:ext uri="{FF2B5EF4-FFF2-40B4-BE49-F238E27FC236}">
                  <a16:creationId xmlns:a16="http://schemas.microsoft.com/office/drawing/2014/main" id="{6F3B9FF5-F934-604A-A418-73391BE8AC70}"/>
                </a:ext>
              </a:extLst>
            </p:cNvPr>
            <p:cNvSpPr txBox="1">
              <a:spLocks noChangeArrowheads="1"/>
            </p:cNvSpPr>
            <p:nvPr userDrawn="1"/>
          </p:nvSpPr>
          <p:spPr bwMode="white">
            <a:xfrm>
              <a:off x="-537022" y="1611194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GB" altLang="en-US" sz="800">
                  <a:solidFill>
                    <a:srgbClr val="A6A6A6"/>
                  </a:solidFill>
                  <a:cs typeface="Arial" charset="0"/>
                </a:rPr>
                <a:t>1/4</a:t>
              </a:r>
            </a:p>
          </p:txBody>
        </p:sp>
        <p:sp>
          <p:nvSpPr>
            <p:cNvPr id="23" name="TextBox 48">
              <a:extLst>
                <a:ext uri="{FF2B5EF4-FFF2-40B4-BE49-F238E27FC236}">
                  <a16:creationId xmlns:a16="http://schemas.microsoft.com/office/drawing/2014/main" id="{B42157E6-1FE2-B343-AE4C-7FEDA13FB0DC}"/>
                </a:ext>
              </a:extLst>
            </p:cNvPr>
            <p:cNvSpPr txBox="1">
              <a:spLocks noChangeArrowheads="1"/>
            </p:cNvSpPr>
            <p:nvPr userDrawn="1"/>
          </p:nvSpPr>
          <p:spPr bwMode="white">
            <a:xfrm>
              <a:off x="-537022" y="5049466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GB" altLang="en-US" sz="800">
                  <a:solidFill>
                    <a:srgbClr val="A6A6A6"/>
                  </a:solidFill>
                  <a:cs typeface="Arial" charset="0"/>
                </a:rPr>
                <a:t>3/4</a:t>
              </a:r>
            </a:p>
          </p:txBody>
        </p:sp>
        <p:sp>
          <p:nvSpPr>
            <p:cNvPr id="24" name="TextBox 49">
              <a:extLst>
                <a:ext uri="{FF2B5EF4-FFF2-40B4-BE49-F238E27FC236}">
                  <a16:creationId xmlns:a16="http://schemas.microsoft.com/office/drawing/2014/main" id="{9C5A66B5-3071-084F-A92A-27834A05ACF5}"/>
                </a:ext>
              </a:extLst>
            </p:cNvPr>
            <p:cNvSpPr txBox="1">
              <a:spLocks noChangeArrowheads="1"/>
            </p:cNvSpPr>
            <p:nvPr userDrawn="1"/>
          </p:nvSpPr>
          <p:spPr bwMode="white">
            <a:xfrm>
              <a:off x="-537022" y="3338267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GB" altLang="en-US" sz="800">
                  <a:solidFill>
                    <a:srgbClr val="A6A6A6"/>
                  </a:solidFill>
                  <a:cs typeface="Arial" charset="0"/>
                </a:rPr>
                <a:t>1/2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84B1B7FC-34BF-EC4F-95E3-3C2790E77D11}"/>
              </a:ext>
            </a:extLst>
          </p:cNvPr>
          <p:cNvGrpSpPr/>
          <p:nvPr userDrawn="1"/>
        </p:nvGrpSpPr>
        <p:grpSpPr bwMode="white">
          <a:xfrm>
            <a:off x="0" y="-288250"/>
            <a:ext cx="12192000" cy="233362"/>
            <a:chOff x="3" y="-325436"/>
            <a:chExt cx="9144000" cy="233362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9AF1AB7C-B261-F244-B8BB-64750E6034B4}"/>
                </a:ext>
              </a:extLst>
            </p:cNvPr>
            <p:cNvSpPr/>
            <p:nvPr userDrawn="1"/>
          </p:nvSpPr>
          <p:spPr bwMode="white">
            <a:xfrm rot="5400000">
              <a:off x="4455322" y="-4780754"/>
              <a:ext cx="233361" cy="9144000"/>
            </a:xfrm>
            <a:prstGeom prst="rect">
              <a:avLst/>
            </a:prstGeom>
            <a:solidFill>
              <a:srgbClr val="FFFFFF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709F2B40-CCBE-EA46-9DB0-D839A079F5EE}"/>
                </a:ext>
              </a:extLst>
            </p:cNvPr>
            <p:cNvCxnSpPr/>
            <p:nvPr userDrawn="1"/>
          </p:nvCxnSpPr>
          <p:spPr bwMode="white">
            <a:xfrm rot="16200000" flipH="1">
              <a:off x="351632" y="-208755"/>
              <a:ext cx="233362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EB6C7F8A-F487-BF4B-83AA-FFB976019621}"/>
                </a:ext>
              </a:extLst>
            </p:cNvPr>
            <p:cNvCxnSpPr/>
            <p:nvPr userDrawn="1"/>
          </p:nvCxnSpPr>
          <p:spPr bwMode="white">
            <a:xfrm rot="16200000" flipH="1">
              <a:off x="8559007" y="-208755"/>
              <a:ext cx="233362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11C2377F-688F-C74A-AE98-E5ED3276CA45}"/>
                </a:ext>
              </a:extLst>
            </p:cNvPr>
            <p:cNvCxnSpPr/>
            <p:nvPr userDrawn="1"/>
          </p:nvCxnSpPr>
          <p:spPr bwMode="white">
            <a:xfrm rot="16200000" flipH="1">
              <a:off x="4279900" y="-208755"/>
              <a:ext cx="233362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41B54A08-30FB-3A43-95EF-563101D6131A}"/>
                </a:ext>
              </a:extLst>
            </p:cNvPr>
            <p:cNvCxnSpPr/>
            <p:nvPr userDrawn="1"/>
          </p:nvCxnSpPr>
          <p:spPr bwMode="white">
            <a:xfrm rot="16200000" flipH="1">
              <a:off x="4637089" y="-208755"/>
              <a:ext cx="233362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1" name="Picture Placeholder 30">
            <a:extLst>
              <a:ext uri="{FF2B5EF4-FFF2-40B4-BE49-F238E27FC236}">
                <a16:creationId xmlns:a16="http://schemas.microsoft.com/office/drawing/2014/main" id="{BA11E4B1-0BB3-804D-9C89-F7D7B5F04FC9}"/>
              </a:ext>
            </a:extLst>
          </p:cNvPr>
          <p:cNvSpPr txBox="1">
            <a:spLocks/>
          </p:cNvSpPr>
          <p:nvPr userDrawn="1"/>
        </p:nvSpPr>
        <p:spPr>
          <a:xfrm>
            <a:off x="0" y="1191757"/>
            <a:ext cx="12192000" cy="2237243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marR="0" indent="0" algn="ctr" defTabSz="914400" rtl="0" eaLnBrk="1" fontAlgn="base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Tx/>
              <a:buFont typeface="Wingdings" pitchFamily="2" charset="2"/>
              <a:buNone/>
              <a:tabLst/>
              <a:defRPr sz="2800" kern="1200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43" name="Picture 42" descr="A picture containing drawing&#10;&#10;Description automatically generated">
            <a:extLst>
              <a:ext uri="{FF2B5EF4-FFF2-40B4-BE49-F238E27FC236}">
                <a16:creationId xmlns:a16="http://schemas.microsoft.com/office/drawing/2014/main" id="{B1C113FB-2DA4-C84C-AD3A-AF78E62ABFE4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9820656" y="5876197"/>
            <a:ext cx="1769423" cy="774885"/>
          </a:xfrm>
          <a:prstGeom prst="rect">
            <a:avLst/>
          </a:prstGeom>
        </p:spPr>
      </p:pic>
      <p:pic>
        <p:nvPicPr>
          <p:cNvPr id="41" name="Picture 40" descr="A picture containing drawing&#10;&#10;Description automatically generated">
            <a:extLst>
              <a:ext uri="{FF2B5EF4-FFF2-40B4-BE49-F238E27FC236}">
                <a16:creationId xmlns:a16="http://schemas.microsoft.com/office/drawing/2014/main" id="{7784808A-8C63-0B4D-AECF-95D9254BFB24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619339" y="6498321"/>
            <a:ext cx="2811370" cy="190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745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88" r:id="rId2"/>
    <p:sldLayoutId id="2147483689" r:id="rId3"/>
    <p:sldLayoutId id="2147483690" r:id="rId4"/>
    <p:sldLayoutId id="2147483691" r:id="rId5"/>
    <p:sldLayoutId id="2147483692" r:id="rId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  <p15:guide id="3" orient="horz" pos="648" userDrawn="1">
          <p15:clr>
            <a:srgbClr val="F26B43"/>
          </p15:clr>
        </p15:guide>
        <p15:guide id="4" pos="7296" userDrawn="1">
          <p15:clr>
            <a:srgbClr val="F26B43"/>
          </p15:clr>
        </p15:guide>
        <p15:guide id="5" orient="horz" pos="4176" userDrawn="1">
          <p15:clr>
            <a:srgbClr val="F26B43"/>
          </p15:clr>
        </p15:guide>
        <p15:guide id="6" orient="horz" pos="748" userDrawn="1">
          <p15:clr>
            <a:srgbClr val="F26B43"/>
          </p15:clr>
        </p15:guide>
        <p15:guide id="7" orient="horz" pos="2880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A9ABA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BA5887-B1CC-224D-BE56-4B9F78DD4F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9A2CF1-F191-1D44-8B5B-0615DD3BCF7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36">
            <a:extLst>
              <a:ext uri="{FF2B5EF4-FFF2-40B4-BE49-F238E27FC236}">
                <a16:creationId xmlns:a16="http://schemas.microsoft.com/office/drawing/2014/main" id="{D7232395-ECEC-7742-BB8B-FEB4987D4C2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0" y="5602288"/>
            <a:ext cx="12192000" cy="13268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648000" tIns="0" rIns="180000" bIns="0" numCol="1" anchor="ctr" anchorCtr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tabLst>
                <a:tab pos="2330450" algn="l"/>
              </a:tabLst>
              <a:defRPr sz="1800" b="0" kern="1200" baseline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/>
              <a:t>Click to edit text</a:t>
            </a:r>
            <a:endParaRPr lang="en-GB"/>
          </a:p>
        </p:txBody>
      </p:sp>
      <p:grpSp>
        <p:nvGrpSpPr>
          <p:cNvPr id="20" name="Group 39">
            <a:extLst>
              <a:ext uri="{FF2B5EF4-FFF2-40B4-BE49-F238E27FC236}">
                <a16:creationId xmlns:a16="http://schemas.microsoft.com/office/drawing/2014/main" id="{7C2ADEF3-AED5-F24A-9080-220BB5146C3C}"/>
              </a:ext>
            </a:extLst>
          </p:cNvPr>
          <p:cNvGrpSpPr>
            <a:grpSpLocks/>
          </p:cNvGrpSpPr>
          <p:nvPr userDrawn="1"/>
        </p:nvGrpSpPr>
        <p:grpSpPr bwMode="white">
          <a:xfrm>
            <a:off x="-753534" y="0"/>
            <a:ext cx="654051" cy="6865938"/>
            <a:chOff x="-565302" y="0"/>
            <a:chExt cx="490967" cy="6865432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27F49A7B-C96A-8D4A-AF9C-2A141D61D002}"/>
                </a:ext>
              </a:extLst>
            </p:cNvPr>
            <p:cNvSpPr/>
            <p:nvPr userDrawn="1"/>
          </p:nvSpPr>
          <p:spPr bwMode="white">
            <a:xfrm>
              <a:off x="-565302" y="0"/>
              <a:ext cx="490967" cy="6865432"/>
            </a:xfrm>
            <a:prstGeom prst="rect">
              <a:avLst/>
            </a:prstGeom>
            <a:solidFill>
              <a:srgbClr val="FFFFFF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grpSp>
          <p:nvGrpSpPr>
            <p:cNvPr id="22" name="Group 41">
              <a:extLst>
                <a:ext uri="{FF2B5EF4-FFF2-40B4-BE49-F238E27FC236}">
                  <a16:creationId xmlns:a16="http://schemas.microsoft.com/office/drawing/2014/main" id="{F9752B48-8927-FB49-81E3-30492E50FB27}"/>
                </a:ext>
              </a:extLst>
            </p:cNvPr>
            <p:cNvGrpSpPr>
              <a:grpSpLocks/>
            </p:cNvGrpSpPr>
            <p:nvPr userDrawn="1"/>
          </p:nvGrpSpPr>
          <p:grpSpPr bwMode="white">
            <a:xfrm>
              <a:off x="-307801" y="1143000"/>
              <a:ext cx="233465" cy="4572000"/>
              <a:chOff x="-361009" y="1143000"/>
              <a:chExt cx="286674" cy="4572000"/>
            </a:xfrm>
          </p:grpSpPr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9878FC5B-0C30-FC43-8378-B8FADD754D1D}"/>
                  </a:ext>
                </a:extLst>
              </p:cNvPr>
              <p:cNvCxnSpPr/>
              <p:nvPr userDrawn="1"/>
            </p:nvCxnSpPr>
            <p:spPr bwMode="white">
              <a:xfrm flipH="1">
                <a:off x="-361132" y="5714579"/>
                <a:ext cx="2867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E60BB8CA-B191-124A-A08C-9AF390B132C9}"/>
                  </a:ext>
                </a:extLst>
              </p:cNvPr>
              <p:cNvCxnSpPr/>
              <p:nvPr userDrawn="1"/>
            </p:nvCxnSpPr>
            <p:spPr bwMode="white">
              <a:xfrm flipH="1">
                <a:off x="-361132" y="4571663"/>
                <a:ext cx="2867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EA72AD95-D209-554C-A42F-90B3CA723B7A}"/>
                  </a:ext>
                </a:extLst>
              </p:cNvPr>
              <p:cNvCxnSpPr/>
              <p:nvPr userDrawn="1"/>
            </p:nvCxnSpPr>
            <p:spPr bwMode="white">
              <a:xfrm flipH="1">
                <a:off x="-361132" y="2285832"/>
                <a:ext cx="2867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4AD2132A-275D-D248-971D-38EE586DFD4E}"/>
                  </a:ext>
                </a:extLst>
              </p:cNvPr>
              <p:cNvCxnSpPr/>
              <p:nvPr userDrawn="1"/>
            </p:nvCxnSpPr>
            <p:spPr bwMode="white">
              <a:xfrm flipH="1">
                <a:off x="-361132" y="1142916"/>
                <a:ext cx="2867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" name="Group 28">
              <a:extLst>
                <a:ext uri="{FF2B5EF4-FFF2-40B4-BE49-F238E27FC236}">
                  <a16:creationId xmlns:a16="http://schemas.microsoft.com/office/drawing/2014/main" id="{62CEC358-0D27-7F40-A6BC-94A3903187D2}"/>
                </a:ext>
              </a:extLst>
            </p:cNvPr>
            <p:cNvGrpSpPr>
              <a:grpSpLocks/>
            </p:cNvGrpSpPr>
            <p:nvPr userDrawn="1"/>
          </p:nvGrpSpPr>
          <p:grpSpPr bwMode="white">
            <a:xfrm>
              <a:off x="-307801" y="0"/>
              <a:ext cx="233466" cy="6865432"/>
              <a:chOff x="-564989" y="0"/>
              <a:chExt cx="490654" cy="6865432"/>
            </a:xfrm>
          </p:grpSpPr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207254B9-F5FB-2549-ADF8-D3280D056AFE}"/>
                  </a:ext>
                </a:extLst>
              </p:cNvPr>
              <p:cNvCxnSpPr/>
              <p:nvPr userDrawn="1"/>
            </p:nvCxnSpPr>
            <p:spPr bwMode="white">
              <a:xfrm flipH="1">
                <a:off x="-361508" y="0"/>
                <a:ext cx="287173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A8A8C19A-1AC6-E842-84CE-27E3B8673822}"/>
                  </a:ext>
                </a:extLst>
              </p:cNvPr>
              <p:cNvCxnSpPr/>
              <p:nvPr userDrawn="1"/>
            </p:nvCxnSpPr>
            <p:spPr bwMode="white">
              <a:xfrm flipH="1">
                <a:off x="-565199" y="0"/>
                <a:ext cx="49086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D87A4AC0-745B-7548-B497-D3A32E4BB8BC}"/>
                  </a:ext>
                </a:extLst>
              </p:cNvPr>
              <p:cNvCxnSpPr/>
              <p:nvPr userDrawn="1"/>
            </p:nvCxnSpPr>
            <p:spPr bwMode="white">
              <a:xfrm flipH="1">
                <a:off x="-565199" y="1715962"/>
                <a:ext cx="49086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7D394953-88CB-704C-8291-F84ADC1FBB35}"/>
                  </a:ext>
                </a:extLst>
              </p:cNvPr>
              <p:cNvCxnSpPr/>
              <p:nvPr userDrawn="1"/>
            </p:nvCxnSpPr>
            <p:spPr bwMode="white">
              <a:xfrm flipH="1">
                <a:off x="-565199" y="3433510"/>
                <a:ext cx="49086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B26D7BF1-8398-C345-96FF-E407EEA7BCC6}"/>
                  </a:ext>
                </a:extLst>
              </p:cNvPr>
              <p:cNvCxnSpPr/>
              <p:nvPr userDrawn="1"/>
            </p:nvCxnSpPr>
            <p:spPr bwMode="white">
              <a:xfrm flipH="1">
                <a:off x="-565199" y="5149470"/>
                <a:ext cx="49086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C299532D-3AA5-2C4A-84EC-D42B2E74261D}"/>
                  </a:ext>
                </a:extLst>
              </p:cNvPr>
              <p:cNvCxnSpPr/>
              <p:nvPr userDrawn="1"/>
            </p:nvCxnSpPr>
            <p:spPr bwMode="white">
              <a:xfrm flipH="1">
                <a:off x="-565199" y="6865432"/>
                <a:ext cx="49086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4" name="TextBox 43">
              <a:extLst>
                <a:ext uri="{FF2B5EF4-FFF2-40B4-BE49-F238E27FC236}">
                  <a16:creationId xmlns:a16="http://schemas.microsoft.com/office/drawing/2014/main" id="{17E5DB21-7561-ED41-9B8A-D587DFC3CB69}"/>
                </a:ext>
              </a:extLst>
            </p:cNvPr>
            <p:cNvSpPr txBox="1">
              <a:spLocks noChangeArrowheads="1"/>
            </p:cNvSpPr>
            <p:nvPr userDrawn="1"/>
          </p:nvSpPr>
          <p:spPr bwMode="white">
            <a:xfrm>
              <a:off x="-537022" y="1028624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GB" altLang="en-US" sz="800">
                  <a:solidFill>
                    <a:srgbClr val="A6A6A6"/>
                  </a:solidFill>
                  <a:cs typeface="Arial" charset="0"/>
                </a:rPr>
                <a:t>1/6</a:t>
              </a:r>
            </a:p>
          </p:txBody>
        </p:sp>
        <p:sp>
          <p:nvSpPr>
            <p:cNvPr id="25" name="TextBox 44">
              <a:extLst>
                <a:ext uri="{FF2B5EF4-FFF2-40B4-BE49-F238E27FC236}">
                  <a16:creationId xmlns:a16="http://schemas.microsoft.com/office/drawing/2014/main" id="{22B6350F-5698-FD44-BFBB-018211FDDED4}"/>
                </a:ext>
              </a:extLst>
            </p:cNvPr>
            <p:cNvSpPr txBox="1">
              <a:spLocks noChangeArrowheads="1"/>
            </p:cNvSpPr>
            <p:nvPr userDrawn="1"/>
          </p:nvSpPr>
          <p:spPr bwMode="white">
            <a:xfrm>
              <a:off x="-537022" y="2182652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GB" altLang="en-US" sz="800">
                  <a:solidFill>
                    <a:srgbClr val="A6A6A6"/>
                  </a:solidFill>
                  <a:cs typeface="Arial" charset="0"/>
                </a:rPr>
                <a:t>2/6</a:t>
              </a:r>
            </a:p>
          </p:txBody>
        </p:sp>
        <p:sp>
          <p:nvSpPr>
            <p:cNvPr id="26" name="TextBox 45">
              <a:extLst>
                <a:ext uri="{FF2B5EF4-FFF2-40B4-BE49-F238E27FC236}">
                  <a16:creationId xmlns:a16="http://schemas.microsoft.com/office/drawing/2014/main" id="{B4FEB228-0A7E-5B40-B493-3FB581A9F7FF}"/>
                </a:ext>
              </a:extLst>
            </p:cNvPr>
            <p:cNvSpPr txBox="1">
              <a:spLocks noChangeArrowheads="1"/>
            </p:cNvSpPr>
            <p:nvPr userDrawn="1"/>
          </p:nvSpPr>
          <p:spPr bwMode="white">
            <a:xfrm>
              <a:off x="-537022" y="4463721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GB" altLang="en-US" sz="800">
                  <a:solidFill>
                    <a:srgbClr val="A6A6A6"/>
                  </a:solidFill>
                  <a:cs typeface="Arial" charset="0"/>
                </a:rPr>
                <a:t>4/6</a:t>
              </a:r>
            </a:p>
          </p:txBody>
        </p:sp>
        <p:sp>
          <p:nvSpPr>
            <p:cNvPr id="27" name="TextBox 46">
              <a:extLst>
                <a:ext uri="{FF2B5EF4-FFF2-40B4-BE49-F238E27FC236}">
                  <a16:creationId xmlns:a16="http://schemas.microsoft.com/office/drawing/2014/main" id="{2E03B67E-9FA6-5C4F-BB72-9CED11F5F767}"/>
                </a:ext>
              </a:extLst>
            </p:cNvPr>
            <p:cNvSpPr txBox="1">
              <a:spLocks noChangeArrowheads="1"/>
            </p:cNvSpPr>
            <p:nvPr userDrawn="1"/>
          </p:nvSpPr>
          <p:spPr bwMode="white">
            <a:xfrm>
              <a:off x="-537022" y="5601875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GB" altLang="en-US" sz="800">
                  <a:solidFill>
                    <a:srgbClr val="A6A6A6"/>
                  </a:solidFill>
                  <a:cs typeface="Arial" charset="0"/>
                </a:rPr>
                <a:t>5/6</a:t>
              </a:r>
            </a:p>
          </p:txBody>
        </p:sp>
        <p:sp>
          <p:nvSpPr>
            <p:cNvPr id="28" name="TextBox 47">
              <a:extLst>
                <a:ext uri="{FF2B5EF4-FFF2-40B4-BE49-F238E27FC236}">
                  <a16:creationId xmlns:a16="http://schemas.microsoft.com/office/drawing/2014/main" id="{101F948F-C9F4-FA49-AB76-EA3F3E6790F9}"/>
                </a:ext>
              </a:extLst>
            </p:cNvPr>
            <p:cNvSpPr txBox="1">
              <a:spLocks noChangeArrowheads="1"/>
            </p:cNvSpPr>
            <p:nvPr userDrawn="1"/>
          </p:nvSpPr>
          <p:spPr bwMode="white">
            <a:xfrm>
              <a:off x="-537022" y="1611194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GB" altLang="en-US" sz="800">
                  <a:solidFill>
                    <a:srgbClr val="A6A6A6"/>
                  </a:solidFill>
                  <a:cs typeface="Arial" charset="0"/>
                </a:rPr>
                <a:t>1/4</a:t>
              </a:r>
            </a:p>
          </p:txBody>
        </p:sp>
        <p:sp>
          <p:nvSpPr>
            <p:cNvPr id="29" name="TextBox 48">
              <a:extLst>
                <a:ext uri="{FF2B5EF4-FFF2-40B4-BE49-F238E27FC236}">
                  <a16:creationId xmlns:a16="http://schemas.microsoft.com/office/drawing/2014/main" id="{4E8CD14B-7EA1-C34B-A48D-3D739F907FF5}"/>
                </a:ext>
              </a:extLst>
            </p:cNvPr>
            <p:cNvSpPr txBox="1">
              <a:spLocks noChangeArrowheads="1"/>
            </p:cNvSpPr>
            <p:nvPr userDrawn="1"/>
          </p:nvSpPr>
          <p:spPr bwMode="white">
            <a:xfrm>
              <a:off x="-537022" y="5049466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GB" altLang="en-US" sz="800">
                  <a:solidFill>
                    <a:srgbClr val="A6A6A6"/>
                  </a:solidFill>
                  <a:cs typeface="Arial" charset="0"/>
                </a:rPr>
                <a:t>3/4</a:t>
              </a:r>
            </a:p>
          </p:txBody>
        </p:sp>
        <p:sp>
          <p:nvSpPr>
            <p:cNvPr id="30" name="TextBox 49">
              <a:extLst>
                <a:ext uri="{FF2B5EF4-FFF2-40B4-BE49-F238E27FC236}">
                  <a16:creationId xmlns:a16="http://schemas.microsoft.com/office/drawing/2014/main" id="{0E3BA14E-2FA6-994C-965D-2DF0DB4FBF65}"/>
                </a:ext>
              </a:extLst>
            </p:cNvPr>
            <p:cNvSpPr txBox="1">
              <a:spLocks noChangeArrowheads="1"/>
            </p:cNvSpPr>
            <p:nvPr userDrawn="1"/>
          </p:nvSpPr>
          <p:spPr bwMode="white">
            <a:xfrm>
              <a:off x="-537022" y="3338267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GB" altLang="en-US" sz="800">
                  <a:solidFill>
                    <a:srgbClr val="A6A6A6"/>
                  </a:solidFill>
                  <a:cs typeface="Arial" charset="0"/>
                </a:rPr>
                <a:t>1/2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BF5569FB-C6D4-8049-ABC5-8A42F5A13528}"/>
              </a:ext>
            </a:extLst>
          </p:cNvPr>
          <p:cNvGrpSpPr/>
          <p:nvPr userDrawn="1"/>
        </p:nvGrpSpPr>
        <p:grpSpPr bwMode="white">
          <a:xfrm>
            <a:off x="4" y="-325436"/>
            <a:ext cx="12192000" cy="233362"/>
            <a:chOff x="3" y="-325436"/>
            <a:chExt cx="9144000" cy="233362"/>
          </a:xfrm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8B246150-D61A-9C40-80ED-53D583097E25}"/>
                </a:ext>
              </a:extLst>
            </p:cNvPr>
            <p:cNvSpPr/>
            <p:nvPr userDrawn="1"/>
          </p:nvSpPr>
          <p:spPr bwMode="white">
            <a:xfrm rot="5400000">
              <a:off x="4455322" y="-4780754"/>
              <a:ext cx="233361" cy="9144000"/>
            </a:xfrm>
            <a:prstGeom prst="rect">
              <a:avLst/>
            </a:prstGeom>
            <a:solidFill>
              <a:srgbClr val="FFFFFF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0D8C8548-1891-E646-A224-E97E87751F24}"/>
                </a:ext>
              </a:extLst>
            </p:cNvPr>
            <p:cNvCxnSpPr/>
            <p:nvPr userDrawn="1"/>
          </p:nvCxnSpPr>
          <p:spPr bwMode="white">
            <a:xfrm rot="16200000" flipH="1">
              <a:off x="351632" y="-208755"/>
              <a:ext cx="233362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6709E785-8CC9-A440-A36E-1F1D8A31DF68}"/>
                </a:ext>
              </a:extLst>
            </p:cNvPr>
            <p:cNvCxnSpPr/>
            <p:nvPr userDrawn="1"/>
          </p:nvCxnSpPr>
          <p:spPr bwMode="white">
            <a:xfrm rot="16200000" flipH="1">
              <a:off x="8559007" y="-208755"/>
              <a:ext cx="233362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925D9DE4-3CF3-2F42-8D92-D3CBB35A6831}"/>
                </a:ext>
              </a:extLst>
            </p:cNvPr>
            <p:cNvCxnSpPr/>
            <p:nvPr userDrawn="1"/>
          </p:nvCxnSpPr>
          <p:spPr bwMode="white">
            <a:xfrm rot="16200000" flipH="1">
              <a:off x="4279900" y="-208755"/>
              <a:ext cx="233362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69130B96-CFDB-7E48-B917-ADECCBB57506}"/>
                </a:ext>
              </a:extLst>
            </p:cNvPr>
            <p:cNvCxnSpPr/>
            <p:nvPr userDrawn="1"/>
          </p:nvCxnSpPr>
          <p:spPr bwMode="white">
            <a:xfrm rot="16200000" flipH="1">
              <a:off x="4637089" y="-208755"/>
              <a:ext cx="233362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8" name="Picture 47" descr="A picture containing drawing&#10;&#10;Description automatically generated">
            <a:extLst>
              <a:ext uri="{FF2B5EF4-FFF2-40B4-BE49-F238E27FC236}">
                <a16:creationId xmlns:a16="http://schemas.microsoft.com/office/drawing/2014/main" id="{A29667B6-C95B-B14A-952C-DCF8ACBEF1BA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9820656" y="5876197"/>
            <a:ext cx="1769423" cy="774885"/>
          </a:xfrm>
          <a:prstGeom prst="rect">
            <a:avLst/>
          </a:prstGeom>
        </p:spPr>
      </p:pic>
      <p:pic>
        <p:nvPicPr>
          <p:cNvPr id="47" name="Picture 46" descr="A picture containing drawing&#10;&#10;Description automatically generated">
            <a:extLst>
              <a:ext uri="{FF2B5EF4-FFF2-40B4-BE49-F238E27FC236}">
                <a16:creationId xmlns:a16="http://schemas.microsoft.com/office/drawing/2014/main" id="{0D1C8771-0808-6246-AE4A-BE7F961721DD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619339" y="6498321"/>
            <a:ext cx="2811370" cy="190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577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528" userDrawn="1">
          <p15:clr>
            <a:srgbClr val="F26B43"/>
          </p15:clr>
        </p15:guide>
        <p15:guide id="2" pos="384" userDrawn="1">
          <p15:clr>
            <a:srgbClr val="F26B43"/>
          </p15:clr>
        </p15:guide>
        <p15:guide id="3" pos="2808" userDrawn="1">
          <p15:clr>
            <a:srgbClr val="F26B43"/>
          </p15:clr>
        </p15:guide>
        <p15:guide id="4" pos="7296" userDrawn="1">
          <p15:clr>
            <a:srgbClr val="F26B43"/>
          </p15:clr>
        </p15:guide>
        <p15:guide id="5" orient="horz" pos="4176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A9ABA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6">
            <a:extLst>
              <a:ext uri="{FF2B5EF4-FFF2-40B4-BE49-F238E27FC236}">
                <a16:creationId xmlns:a16="http://schemas.microsoft.com/office/drawing/2014/main" id="{21DE1524-06C8-E646-B806-14C14A63050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0" y="0"/>
            <a:ext cx="12192000" cy="12029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648000" tIns="0" rIns="180000" bIns="0" numCol="1" anchor="ctr" anchorCtr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tabLst>
                <a:tab pos="2330450" algn="l"/>
              </a:tabLst>
              <a:defRPr sz="1800" b="0" kern="1200" baseline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/>
              <a:t>Click to edit text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BA5887-B1CC-224D-BE56-4B9F78DD4F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9A2CF1-F191-1D44-8B5B-0615DD3BCF7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36">
            <a:extLst>
              <a:ext uri="{FF2B5EF4-FFF2-40B4-BE49-F238E27FC236}">
                <a16:creationId xmlns:a16="http://schemas.microsoft.com/office/drawing/2014/main" id="{D7232395-ECEC-7742-BB8B-FEB4987D4C2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0" y="5643578"/>
            <a:ext cx="12192000" cy="12856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648000" tIns="0" rIns="180000" bIns="0" numCol="1" anchor="ctr" anchorCtr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tabLst>
                <a:tab pos="2330450" algn="l"/>
              </a:tabLst>
              <a:defRPr sz="1800" b="0" kern="1200" baseline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/>
              <a:t>Click to edit text</a:t>
            </a:r>
            <a:endParaRPr lang="en-GB"/>
          </a:p>
        </p:txBody>
      </p:sp>
      <p:grpSp>
        <p:nvGrpSpPr>
          <p:cNvPr id="17" name="Group 39">
            <a:extLst>
              <a:ext uri="{FF2B5EF4-FFF2-40B4-BE49-F238E27FC236}">
                <a16:creationId xmlns:a16="http://schemas.microsoft.com/office/drawing/2014/main" id="{A5E6C0D1-8C4B-D043-9665-234CC41F77A2}"/>
              </a:ext>
            </a:extLst>
          </p:cNvPr>
          <p:cNvGrpSpPr>
            <a:grpSpLocks/>
          </p:cNvGrpSpPr>
          <p:nvPr userDrawn="1"/>
        </p:nvGrpSpPr>
        <p:grpSpPr bwMode="white">
          <a:xfrm>
            <a:off x="-753534" y="0"/>
            <a:ext cx="654051" cy="6865938"/>
            <a:chOff x="-565302" y="0"/>
            <a:chExt cx="490967" cy="6865432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F80D4871-C1FF-F647-8C8D-342DAE8843F0}"/>
                </a:ext>
              </a:extLst>
            </p:cNvPr>
            <p:cNvSpPr/>
            <p:nvPr userDrawn="1"/>
          </p:nvSpPr>
          <p:spPr bwMode="white">
            <a:xfrm>
              <a:off x="-565302" y="0"/>
              <a:ext cx="490967" cy="6865432"/>
            </a:xfrm>
            <a:prstGeom prst="rect">
              <a:avLst/>
            </a:prstGeom>
            <a:solidFill>
              <a:srgbClr val="FFFFFF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grpSp>
          <p:nvGrpSpPr>
            <p:cNvPr id="20" name="Group 41">
              <a:extLst>
                <a:ext uri="{FF2B5EF4-FFF2-40B4-BE49-F238E27FC236}">
                  <a16:creationId xmlns:a16="http://schemas.microsoft.com/office/drawing/2014/main" id="{7AA35FF5-FFE8-8548-A015-4C5E83833353}"/>
                </a:ext>
              </a:extLst>
            </p:cNvPr>
            <p:cNvGrpSpPr>
              <a:grpSpLocks/>
            </p:cNvGrpSpPr>
            <p:nvPr userDrawn="1"/>
          </p:nvGrpSpPr>
          <p:grpSpPr bwMode="white">
            <a:xfrm>
              <a:off x="-307801" y="1143000"/>
              <a:ext cx="233465" cy="4572000"/>
              <a:chOff x="-361009" y="1143000"/>
              <a:chExt cx="286674" cy="4572000"/>
            </a:xfrm>
          </p:grpSpPr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52841DBC-3A0D-D446-99CE-EFCB3D1991F0}"/>
                  </a:ext>
                </a:extLst>
              </p:cNvPr>
              <p:cNvCxnSpPr/>
              <p:nvPr userDrawn="1"/>
            </p:nvCxnSpPr>
            <p:spPr bwMode="white">
              <a:xfrm flipH="1">
                <a:off x="-361132" y="5714579"/>
                <a:ext cx="2867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D26CB0D0-2558-4D44-A7BE-BD0C94B88589}"/>
                  </a:ext>
                </a:extLst>
              </p:cNvPr>
              <p:cNvCxnSpPr/>
              <p:nvPr userDrawn="1"/>
            </p:nvCxnSpPr>
            <p:spPr bwMode="white">
              <a:xfrm flipH="1">
                <a:off x="-361132" y="4571663"/>
                <a:ext cx="2867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88181068-7F25-334D-84A8-F56D383D5853}"/>
                  </a:ext>
                </a:extLst>
              </p:cNvPr>
              <p:cNvCxnSpPr/>
              <p:nvPr userDrawn="1"/>
            </p:nvCxnSpPr>
            <p:spPr bwMode="white">
              <a:xfrm flipH="1">
                <a:off x="-361132" y="2285832"/>
                <a:ext cx="2867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CAFBF627-C5C3-6C40-A416-88EE080B804A}"/>
                  </a:ext>
                </a:extLst>
              </p:cNvPr>
              <p:cNvCxnSpPr/>
              <p:nvPr userDrawn="1"/>
            </p:nvCxnSpPr>
            <p:spPr bwMode="white">
              <a:xfrm flipH="1">
                <a:off x="-361132" y="1142916"/>
                <a:ext cx="2867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" name="Group 28">
              <a:extLst>
                <a:ext uri="{FF2B5EF4-FFF2-40B4-BE49-F238E27FC236}">
                  <a16:creationId xmlns:a16="http://schemas.microsoft.com/office/drawing/2014/main" id="{AA7707EA-A9FF-2449-857C-E086E6FF98C3}"/>
                </a:ext>
              </a:extLst>
            </p:cNvPr>
            <p:cNvGrpSpPr>
              <a:grpSpLocks/>
            </p:cNvGrpSpPr>
            <p:nvPr userDrawn="1"/>
          </p:nvGrpSpPr>
          <p:grpSpPr bwMode="white">
            <a:xfrm>
              <a:off x="-307801" y="0"/>
              <a:ext cx="233466" cy="6865432"/>
              <a:chOff x="-564989" y="0"/>
              <a:chExt cx="490654" cy="6865432"/>
            </a:xfrm>
          </p:grpSpPr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C5671848-3CC3-D74F-AD9E-E7CDE1199EDC}"/>
                  </a:ext>
                </a:extLst>
              </p:cNvPr>
              <p:cNvCxnSpPr/>
              <p:nvPr userDrawn="1"/>
            </p:nvCxnSpPr>
            <p:spPr bwMode="white">
              <a:xfrm flipH="1">
                <a:off x="-361508" y="0"/>
                <a:ext cx="287173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8DD16AD9-EB1D-A142-B734-5D723A035627}"/>
                  </a:ext>
                </a:extLst>
              </p:cNvPr>
              <p:cNvCxnSpPr/>
              <p:nvPr userDrawn="1"/>
            </p:nvCxnSpPr>
            <p:spPr bwMode="white">
              <a:xfrm flipH="1">
                <a:off x="-565199" y="0"/>
                <a:ext cx="49086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8EF4D8C0-2EE4-3846-B2A3-7172F4A71B0C}"/>
                  </a:ext>
                </a:extLst>
              </p:cNvPr>
              <p:cNvCxnSpPr/>
              <p:nvPr userDrawn="1"/>
            </p:nvCxnSpPr>
            <p:spPr bwMode="white">
              <a:xfrm flipH="1">
                <a:off x="-565199" y="1715962"/>
                <a:ext cx="49086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BFCF30CE-04CE-E948-B362-028D84883704}"/>
                  </a:ext>
                </a:extLst>
              </p:cNvPr>
              <p:cNvCxnSpPr/>
              <p:nvPr userDrawn="1"/>
            </p:nvCxnSpPr>
            <p:spPr bwMode="white">
              <a:xfrm flipH="1">
                <a:off x="-565199" y="3433510"/>
                <a:ext cx="49086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3BE9B2B7-CCE4-D345-9A50-32EAD6C967CF}"/>
                  </a:ext>
                </a:extLst>
              </p:cNvPr>
              <p:cNvCxnSpPr/>
              <p:nvPr userDrawn="1"/>
            </p:nvCxnSpPr>
            <p:spPr bwMode="white">
              <a:xfrm flipH="1">
                <a:off x="-565199" y="5149470"/>
                <a:ext cx="49086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BD56524B-2EB5-314A-86A4-61C854A87B26}"/>
                  </a:ext>
                </a:extLst>
              </p:cNvPr>
              <p:cNvCxnSpPr/>
              <p:nvPr userDrawn="1"/>
            </p:nvCxnSpPr>
            <p:spPr bwMode="white">
              <a:xfrm flipH="1">
                <a:off x="-565199" y="6865432"/>
                <a:ext cx="49086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2" name="TextBox 43">
              <a:extLst>
                <a:ext uri="{FF2B5EF4-FFF2-40B4-BE49-F238E27FC236}">
                  <a16:creationId xmlns:a16="http://schemas.microsoft.com/office/drawing/2014/main" id="{F19222D6-99F2-EF43-B0D6-6F27C240B63F}"/>
                </a:ext>
              </a:extLst>
            </p:cNvPr>
            <p:cNvSpPr txBox="1">
              <a:spLocks noChangeArrowheads="1"/>
            </p:cNvSpPr>
            <p:nvPr userDrawn="1"/>
          </p:nvSpPr>
          <p:spPr bwMode="white">
            <a:xfrm>
              <a:off x="-537022" y="1028624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GB" altLang="en-US" sz="800">
                  <a:solidFill>
                    <a:srgbClr val="A6A6A6"/>
                  </a:solidFill>
                  <a:cs typeface="Arial" charset="0"/>
                </a:rPr>
                <a:t>1/6</a:t>
              </a:r>
            </a:p>
          </p:txBody>
        </p:sp>
        <p:sp>
          <p:nvSpPr>
            <p:cNvPr id="23" name="TextBox 44">
              <a:extLst>
                <a:ext uri="{FF2B5EF4-FFF2-40B4-BE49-F238E27FC236}">
                  <a16:creationId xmlns:a16="http://schemas.microsoft.com/office/drawing/2014/main" id="{743ED49F-BE8C-2944-8F1B-38E98770CBA9}"/>
                </a:ext>
              </a:extLst>
            </p:cNvPr>
            <p:cNvSpPr txBox="1">
              <a:spLocks noChangeArrowheads="1"/>
            </p:cNvSpPr>
            <p:nvPr userDrawn="1"/>
          </p:nvSpPr>
          <p:spPr bwMode="white">
            <a:xfrm>
              <a:off x="-537022" y="2182652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GB" altLang="en-US" sz="800">
                  <a:solidFill>
                    <a:srgbClr val="A6A6A6"/>
                  </a:solidFill>
                  <a:cs typeface="Arial" charset="0"/>
                </a:rPr>
                <a:t>2/6</a:t>
              </a:r>
            </a:p>
          </p:txBody>
        </p:sp>
        <p:sp>
          <p:nvSpPr>
            <p:cNvPr id="24" name="TextBox 45">
              <a:extLst>
                <a:ext uri="{FF2B5EF4-FFF2-40B4-BE49-F238E27FC236}">
                  <a16:creationId xmlns:a16="http://schemas.microsoft.com/office/drawing/2014/main" id="{D0BD60C9-B614-9948-A59A-C32DD7FF3401}"/>
                </a:ext>
              </a:extLst>
            </p:cNvPr>
            <p:cNvSpPr txBox="1">
              <a:spLocks noChangeArrowheads="1"/>
            </p:cNvSpPr>
            <p:nvPr userDrawn="1"/>
          </p:nvSpPr>
          <p:spPr bwMode="white">
            <a:xfrm>
              <a:off x="-537022" y="4463721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GB" altLang="en-US" sz="800">
                  <a:solidFill>
                    <a:srgbClr val="A6A6A6"/>
                  </a:solidFill>
                  <a:cs typeface="Arial" charset="0"/>
                </a:rPr>
                <a:t>4/6</a:t>
              </a:r>
            </a:p>
          </p:txBody>
        </p:sp>
        <p:sp>
          <p:nvSpPr>
            <p:cNvPr id="25" name="TextBox 46">
              <a:extLst>
                <a:ext uri="{FF2B5EF4-FFF2-40B4-BE49-F238E27FC236}">
                  <a16:creationId xmlns:a16="http://schemas.microsoft.com/office/drawing/2014/main" id="{4020B903-F38C-094F-9D78-7A4997D65AD0}"/>
                </a:ext>
              </a:extLst>
            </p:cNvPr>
            <p:cNvSpPr txBox="1">
              <a:spLocks noChangeArrowheads="1"/>
            </p:cNvSpPr>
            <p:nvPr userDrawn="1"/>
          </p:nvSpPr>
          <p:spPr bwMode="white">
            <a:xfrm>
              <a:off x="-537022" y="5601875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GB" altLang="en-US" sz="800">
                  <a:solidFill>
                    <a:srgbClr val="A6A6A6"/>
                  </a:solidFill>
                  <a:cs typeface="Arial" charset="0"/>
                </a:rPr>
                <a:t>5/6</a:t>
              </a:r>
            </a:p>
          </p:txBody>
        </p:sp>
        <p:sp>
          <p:nvSpPr>
            <p:cNvPr id="26" name="TextBox 47">
              <a:extLst>
                <a:ext uri="{FF2B5EF4-FFF2-40B4-BE49-F238E27FC236}">
                  <a16:creationId xmlns:a16="http://schemas.microsoft.com/office/drawing/2014/main" id="{067BDEB9-E932-F145-8A18-42F2CC04DD58}"/>
                </a:ext>
              </a:extLst>
            </p:cNvPr>
            <p:cNvSpPr txBox="1">
              <a:spLocks noChangeArrowheads="1"/>
            </p:cNvSpPr>
            <p:nvPr userDrawn="1"/>
          </p:nvSpPr>
          <p:spPr bwMode="white">
            <a:xfrm>
              <a:off x="-537022" y="1611194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GB" altLang="en-US" sz="800">
                  <a:solidFill>
                    <a:srgbClr val="A6A6A6"/>
                  </a:solidFill>
                  <a:cs typeface="Arial" charset="0"/>
                </a:rPr>
                <a:t>1/4</a:t>
              </a:r>
            </a:p>
          </p:txBody>
        </p:sp>
        <p:sp>
          <p:nvSpPr>
            <p:cNvPr id="27" name="TextBox 48">
              <a:extLst>
                <a:ext uri="{FF2B5EF4-FFF2-40B4-BE49-F238E27FC236}">
                  <a16:creationId xmlns:a16="http://schemas.microsoft.com/office/drawing/2014/main" id="{644ADCA4-5396-BF41-87FA-A72615D8488D}"/>
                </a:ext>
              </a:extLst>
            </p:cNvPr>
            <p:cNvSpPr txBox="1">
              <a:spLocks noChangeArrowheads="1"/>
            </p:cNvSpPr>
            <p:nvPr userDrawn="1"/>
          </p:nvSpPr>
          <p:spPr bwMode="white">
            <a:xfrm>
              <a:off x="-537022" y="5049466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GB" altLang="en-US" sz="800">
                  <a:solidFill>
                    <a:srgbClr val="A6A6A6"/>
                  </a:solidFill>
                  <a:cs typeface="Arial" charset="0"/>
                </a:rPr>
                <a:t>3/4</a:t>
              </a:r>
            </a:p>
          </p:txBody>
        </p:sp>
        <p:sp>
          <p:nvSpPr>
            <p:cNvPr id="28" name="TextBox 49">
              <a:extLst>
                <a:ext uri="{FF2B5EF4-FFF2-40B4-BE49-F238E27FC236}">
                  <a16:creationId xmlns:a16="http://schemas.microsoft.com/office/drawing/2014/main" id="{D5A8BF71-0951-7540-B3D2-EFBF5F0E0578}"/>
                </a:ext>
              </a:extLst>
            </p:cNvPr>
            <p:cNvSpPr txBox="1">
              <a:spLocks noChangeArrowheads="1"/>
            </p:cNvSpPr>
            <p:nvPr userDrawn="1"/>
          </p:nvSpPr>
          <p:spPr bwMode="white">
            <a:xfrm>
              <a:off x="-537022" y="3338267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GB" altLang="en-US" sz="800">
                  <a:solidFill>
                    <a:srgbClr val="A6A6A6"/>
                  </a:solidFill>
                  <a:cs typeface="Arial" charset="0"/>
                </a:rPr>
                <a:t>1/2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A38DCB48-1F7A-8B4E-A9A3-757B2E0028D2}"/>
              </a:ext>
            </a:extLst>
          </p:cNvPr>
          <p:cNvGrpSpPr/>
          <p:nvPr userDrawn="1"/>
        </p:nvGrpSpPr>
        <p:grpSpPr bwMode="white">
          <a:xfrm>
            <a:off x="0" y="-294278"/>
            <a:ext cx="12192000" cy="233362"/>
            <a:chOff x="3" y="-325436"/>
            <a:chExt cx="9144000" cy="233362"/>
          </a:xfrm>
        </p:grpSpPr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DB57EB89-40EB-F441-B2E7-4A7CA90C2935}"/>
                </a:ext>
              </a:extLst>
            </p:cNvPr>
            <p:cNvSpPr/>
            <p:nvPr userDrawn="1"/>
          </p:nvSpPr>
          <p:spPr bwMode="white">
            <a:xfrm rot="5400000">
              <a:off x="4455322" y="-4780754"/>
              <a:ext cx="233361" cy="9144000"/>
            </a:xfrm>
            <a:prstGeom prst="rect">
              <a:avLst/>
            </a:prstGeom>
            <a:solidFill>
              <a:srgbClr val="FFFFFF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5447B443-ED60-104F-A727-CE6E83842173}"/>
                </a:ext>
              </a:extLst>
            </p:cNvPr>
            <p:cNvCxnSpPr/>
            <p:nvPr userDrawn="1"/>
          </p:nvCxnSpPr>
          <p:spPr bwMode="white">
            <a:xfrm rot="16200000" flipH="1">
              <a:off x="351632" y="-208755"/>
              <a:ext cx="233362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1C6F9F09-EC4D-9049-99EB-5238DEA4D71E}"/>
                </a:ext>
              </a:extLst>
            </p:cNvPr>
            <p:cNvCxnSpPr/>
            <p:nvPr userDrawn="1"/>
          </p:nvCxnSpPr>
          <p:spPr bwMode="white">
            <a:xfrm rot="16200000" flipH="1">
              <a:off x="8559007" y="-208755"/>
              <a:ext cx="233362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04087D8A-571F-254D-B3AD-75F0EDEC408C}"/>
                </a:ext>
              </a:extLst>
            </p:cNvPr>
            <p:cNvCxnSpPr/>
            <p:nvPr userDrawn="1"/>
          </p:nvCxnSpPr>
          <p:spPr bwMode="white">
            <a:xfrm rot="16200000" flipH="1">
              <a:off x="4279900" y="-208755"/>
              <a:ext cx="233362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87D709E3-1323-F047-928B-405EDE01DA4B}"/>
                </a:ext>
              </a:extLst>
            </p:cNvPr>
            <p:cNvCxnSpPr/>
            <p:nvPr userDrawn="1"/>
          </p:nvCxnSpPr>
          <p:spPr bwMode="white">
            <a:xfrm rot="16200000" flipH="1">
              <a:off x="4637089" y="-208755"/>
              <a:ext cx="233362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9" name="Content Placeholder 6">
            <a:extLst>
              <a:ext uri="{FF2B5EF4-FFF2-40B4-BE49-F238E27FC236}">
                <a16:creationId xmlns:a16="http://schemas.microsoft.com/office/drawing/2014/main" id="{3D56FD2E-752F-4F40-8015-57AB1624C213}"/>
              </a:ext>
            </a:extLst>
          </p:cNvPr>
          <p:cNvSpPr txBox="1">
            <a:spLocks/>
          </p:cNvSpPr>
          <p:nvPr userDrawn="1"/>
        </p:nvSpPr>
        <p:spPr>
          <a:xfrm>
            <a:off x="623888" y="3487738"/>
            <a:ext cx="7104062" cy="210235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itchFamily="2" charset="2"/>
              <a:buChar char="§"/>
              <a:defRPr sz="1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6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6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 sz="1600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0" name="Title 1">
            <a:extLst>
              <a:ext uri="{FF2B5EF4-FFF2-40B4-BE49-F238E27FC236}">
                <a16:creationId xmlns:a16="http://schemas.microsoft.com/office/drawing/2014/main" id="{FD806EB3-607C-4641-89B5-9CA36B9B67E4}"/>
              </a:ext>
            </a:extLst>
          </p:cNvPr>
          <p:cNvSpPr txBox="1">
            <a:spLocks/>
          </p:cNvSpPr>
          <p:nvPr userDrawn="1"/>
        </p:nvSpPr>
        <p:spPr>
          <a:xfrm>
            <a:off x="623888" y="1193624"/>
            <a:ext cx="10515600" cy="2039329"/>
          </a:xfrm>
          <a:prstGeom prst="rect">
            <a:avLst/>
          </a:prstGeom>
        </p:spPr>
        <p:txBody>
          <a:bodyPr anchor="b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title</a:t>
            </a:r>
            <a:endParaRPr lang="en-US"/>
          </a:p>
        </p:txBody>
      </p:sp>
      <p:pic>
        <p:nvPicPr>
          <p:cNvPr id="47" name="Picture 46" descr="A picture containing drawing&#10;&#10;Description automatically generated">
            <a:extLst>
              <a:ext uri="{FF2B5EF4-FFF2-40B4-BE49-F238E27FC236}">
                <a16:creationId xmlns:a16="http://schemas.microsoft.com/office/drawing/2014/main" id="{517AFAA7-905A-E647-813F-3D119AECBE6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820656" y="5876197"/>
            <a:ext cx="1769423" cy="774885"/>
          </a:xfrm>
          <a:prstGeom prst="rect">
            <a:avLst/>
          </a:prstGeom>
        </p:spPr>
      </p:pic>
      <p:pic>
        <p:nvPicPr>
          <p:cNvPr id="45" name="Picture 44" descr="A picture containing drawing&#10;&#10;Description automatically generated">
            <a:extLst>
              <a:ext uri="{FF2B5EF4-FFF2-40B4-BE49-F238E27FC236}">
                <a16:creationId xmlns:a16="http://schemas.microsoft.com/office/drawing/2014/main" id="{B5EEE5C9-447F-B94C-B978-B08783D21E3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19339" y="6498321"/>
            <a:ext cx="2811370" cy="190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098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F914838-8E81-3D4A-B2E2-C39DB34EF5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12868" y="6505136"/>
            <a:ext cx="6445251" cy="174977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600">
                <a:solidFill>
                  <a:schemeClr val="tx1"/>
                </a:solidFill>
              </a:defRPr>
            </a:lvl1pPr>
          </a:lstStyle>
          <a:p>
            <a:r>
              <a:rPr lang="en-GB"/>
              <a:t>exacqVision Technical Support Training</a:t>
            </a:r>
          </a:p>
        </p:txBody>
      </p:sp>
      <p:sp>
        <p:nvSpPr>
          <p:cNvPr id="7" name="Line 9"/>
          <p:cNvSpPr>
            <a:spLocks noChangeShapeType="1"/>
          </p:cNvSpPr>
          <p:nvPr/>
        </p:nvSpPr>
        <p:spPr bwMode="auto">
          <a:xfrm>
            <a:off x="624419" y="1052513"/>
            <a:ext cx="10943167" cy="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8" name="Rectangle 17"/>
          <p:cNvSpPr>
            <a:spLocks noGrp="1" noChangeArrowheads="1"/>
          </p:cNvSpPr>
          <p:nvPr>
            <p:ph type="title"/>
          </p:nvPr>
        </p:nvSpPr>
        <p:spPr bwMode="auto">
          <a:xfrm>
            <a:off x="624419" y="188913"/>
            <a:ext cx="10943167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title (2 lines max)</a:t>
            </a:r>
            <a:endParaRPr lang="en-GB" altLang="en-US"/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 bwMode="auto">
          <a:xfrm>
            <a:off x="624417" y="6475257"/>
            <a:ext cx="359832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/>
            <a:fld id="{5CFF3644-1C11-477C-A5D5-3A3BC5CE8122}" type="slidenum">
              <a:rPr lang="de-DE" sz="900" b="0" smtClean="0">
                <a:solidFill>
                  <a:srgbClr val="000000"/>
                </a:solidFill>
              </a:rPr>
              <a:pPr algn="l" eaLnBrk="1" hangingPunct="1"/>
              <a:t>‹#›</a:t>
            </a:fld>
            <a:endParaRPr lang="de-DE" sz="900" b="0">
              <a:solidFill>
                <a:srgbClr val="000000"/>
              </a:solidFill>
            </a:endParaRPr>
          </a:p>
        </p:txBody>
      </p:sp>
      <p:sp>
        <p:nvSpPr>
          <p:cNvPr id="12" name="Text Placeholder 1"/>
          <p:cNvSpPr>
            <a:spLocks noGrp="1"/>
          </p:cNvSpPr>
          <p:nvPr>
            <p:ph type="body" idx="1"/>
          </p:nvPr>
        </p:nvSpPr>
        <p:spPr bwMode="auto">
          <a:xfrm>
            <a:off x="624948" y="1127369"/>
            <a:ext cx="10943165" cy="5218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text (use indent for a higher bullet level)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</p:txBody>
      </p:sp>
      <p:sp>
        <p:nvSpPr>
          <p:cNvPr id="14" name="Rectangle 13"/>
          <p:cNvSpPr/>
          <p:nvPr userDrawn="1"/>
        </p:nvSpPr>
        <p:spPr bwMode="white">
          <a:xfrm rot="5400000">
            <a:off x="5979323" y="-6304754"/>
            <a:ext cx="233361" cy="12192000"/>
          </a:xfrm>
          <a:prstGeom prst="rect">
            <a:avLst/>
          </a:prstGeom>
          <a:solidFill>
            <a:srgbClr val="FFFFFF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cxnSp>
        <p:nvCxnSpPr>
          <p:cNvPr id="15" name="Straight Connector 14"/>
          <p:cNvCxnSpPr/>
          <p:nvPr userDrawn="1"/>
        </p:nvCxnSpPr>
        <p:spPr bwMode="white">
          <a:xfrm rot="16200000" flipH="1">
            <a:off x="507736" y="-208755"/>
            <a:ext cx="233362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 bwMode="white">
          <a:xfrm rot="16200000" flipH="1">
            <a:off x="11450903" y="-208755"/>
            <a:ext cx="233362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 bwMode="white">
          <a:xfrm rot="16200000" flipH="1">
            <a:off x="5745427" y="-208755"/>
            <a:ext cx="233362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 bwMode="white">
          <a:xfrm rot="16200000" flipH="1">
            <a:off x="6221679" y="-208755"/>
            <a:ext cx="233362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39"/>
          <p:cNvGrpSpPr>
            <a:grpSpLocks/>
          </p:cNvGrpSpPr>
          <p:nvPr userDrawn="1"/>
        </p:nvGrpSpPr>
        <p:grpSpPr bwMode="white">
          <a:xfrm>
            <a:off x="-753534" y="0"/>
            <a:ext cx="654051" cy="6865938"/>
            <a:chOff x="-565302" y="0"/>
            <a:chExt cx="490967" cy="6865432"/>
          </a:xfrm>
        </p:grpSpPr>
        <p:sp>
          <p:nvSpPr>
            <p:cNvPr id="20" name="Rectangle 19"/>
            <p:cNvSpPr/>
            <p:nvPr userDrawn="1"/>
          </p:nvSpPr>
          <p:spPr bwMode="white">
            <a:xfrm>
              <a:off x="-565302" y="0"/>
              <a:ext cx="490967" cy="6865432"/>
            </a:xfrm>
            <a:prstGeom prst="rect">
              <a:avLst/>
            </a:prstGeom>
            <a:solidFill>
              <a:srgbClr val="FFFFFF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grpSp>
          <p:nvGrpSpPr>
            <p:cNvPr id="21" name="Group 41"/>
            <p:cNvGrpSpPr>
              <a:grpSpLocks/>
            </p:cNvGrpSpPr>
            <p:nvPr userDrawn="1"/>
          </p:nvGrpSpPr>
          <p:grpSpPr bwMode="white">
            <a:xfrm>
              <a:off x="-307801" y="1143000"/>
              <a:ext cx="233465" cy="4572000"/>
              <a:chOff x="-361009" y="1143000"/>
              <a:chExt cx="286674" cy="4572000"/>
            </a:xfrm>
          </p:grpSpPr>
          <p:cxnSp>
            <p:nvCxnSpPr>
              <p:cNvPr id="36" name="Straight Connector 35"/>
              <p:cNvCxnSpPr/>
              <p:nvPr userDrawn="1"/>
            </p:nvCxnSpPr>
            <p:spPr bwMode="white">
              <a:xfrm flipH="1">
                <a:off x="-361132" y="5714579"/>
                <a:ext cx="2867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 userDrawn="1"/>
            </p:nvCxnSpPr>
            <p:spPr bwMode="white">
              <a:xfrm flipH="1">
                <a:off x="-361132" y="4571663"/>
                <a:ext cx="2867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 userDrawn="1"/>
            </p:nvCxnSpPr>
            <p:spPr bwMode="white">
              <a:xfrm flipH="1">
                <a:off x="-361132" y="2285832"/>
                <a:ext cx="2867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 userDrawn="1"/>
            </p:nvCxnSpPr>
            <p:spPr bwMode="white">
              <a:xfrm flipH="1">
                <a:off x="-361132" y="1142916"/>
                <a:ext cx="2867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" name="Group 28"/>
            <p:cNvGrpSpPr>
              <a:grpSpLocks/>
            </p:cNvGrpSpPr>
            <p:nvPr userDrawn="1"/>
          </p:nvGrpSpPr>
          <p:grpSpPr bwMode="white">
            <a:xfrm>
              <a:off x="-307801" y="0"/>
              <a:ext cx="233466" cy="6865432"/>
              <a:chOff x="-564989" y="0"/>
              <a:chExt cx="490654" cy="6865432"/>
            </a:xfrm>
          </p:grpSpPr>
          <p:cxnSp>
            <p:nvCxnSpPr>
              <p:cNvPr id="30" name="Straight Connector 29"/>
              <p:cNvCxnSpPr/>
              <p:nvPr userDrawn="1"/>
            </p:nvCxnSpPr>
            <p:spPr bwMode="white">
              <a:xfrm flipH="1">
                <a:off x="-361508" y="0"/>
                <a:ext cx="287173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 userDrawn="1"/>
            </p:nvCxnSpPr>
            <p:spPr bwMode="white">
              <a:xfrm flipH="1">
                <a:off x="-565199" y="0"/>
                <a:ext cx="49086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 userDrawn="1"/>
            </p:nvCxnSpPr>
            <p:spPr bwMode="white">
              <a:xfrm flipH="1">
                <a:off x="-565199" y="1715962"/>
                <a:ext cx="49086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 userDrawn="1"/>
            </p:nvCxnSpPr>
            <p:spPr bwMode="white">
              <a:xfrm flipH="1">
                <a:off x="-565199" y="3433510"/>
                <a:ext cx="49086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 userDrawn="1"/>
            </p:nvCxnSpPr>
            <p:spPr bwMode="white">
              <a:xfrm flipH="1">
                <a:off x="-565199" y="5149470"/>
                <a:ext cx="49086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 userDrawn="1"/>
            </p:nvCxnSpPr>
            <p:spPr bwMode="white">
              <a:xfrm flipH="1">
                <a:off x="-565199" y="6865432"/>
                <a:ext cx="49086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3" name="TextBox 43"/>
            <p:cNvSpPr txBox="1">
              <a:spLocks noChangeArrowheads="1"/>
            </p:cNvSpPr>
            <p:nvPr userDrawn="1"/>
          </p:nvSpPr>
          <p:spPr bwMode="white">
            <a:xfrm>
              <a:off x="-537022" y="1028624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GB" altLang="en-US" sz="800">
                  <a:solidFill>
                    <a:srgbClr val="A6A6A6"/>
                  </a:solidFill>
                  <a:cs typeface="Arial" charset="0"/>
                </a:rPr>
                <a:t>1/6</a:t>
              </a:r>
            </a:p>
          </p:txBody>
        </p:sp>
        <p:sp>
          <p:nvSpPr>
            <p:cNvPr id="24" name="TextBox 44"/>
            <p:cNvSpPr txBox="1">
              <a:spLocks noChangeArrowheads="1"/>
            </p:cNvSpPr>
            <p:nvPr userDrawn="1"/>
          </p:nvSpPr>
          <p:spPr bwMode="white">
            <a:xfrm>
              <a:off x="-537022" y="2182652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GB" altLang="en-US" sz="800">
                  <a:solidFill>
                    <a:srgbClr val="A6A6A6"/>
                  </a:solidFill>
                  <a:cs typeface="Arial" charset="0"/>
                </a:rPr>
                <a:t>2/6</a:t>
              </a:r>
            </a:p>
          </p:txBody>
        </p:sp>
        <p:sp>
          <p:nvSpPr>
            <p:cNvPr id="25" name="TextBox 45"/>
            <p:cNvSpPr txBox="1">
              <a:spLocks noChangeArrowheads="1"/>
            </p:cNvSpPr>
            <p:nvPr userDrawn="1"/>
          </p:nvSpPr>
          <p:spPr bwMode="white">
            <a:xfrm>
              <a:off x="-537022" y="4463721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GB" altLang="en-US" sz="800">
                  <a:solidFill>
                    <a:srgbClr val="A6A6A6"/>
                  </a:solidFill>
                  <a:cs typeface="Arial" charset="0"/>
                </a:rPr>
                <a:t>4/6</a:t>
              </a:r>
            </a:p>
          </p:txBody>
        </p:sp>
        <p:sp>
          <p:nvSpPr>
            <p:cNvPr id="26" name="TextBox 46"/>
            <p:cNvSpPr txBox="1">
              <a:spLocks noChangeArrowheads="1"/>
            </p:cNvSpPr>
            <p:nvPr userDrawn="1"/>
          </p:nvSpPr>
          <p:spPr bwMode="white">
            <a:xfrm>
              <a:off x="-537022" y="5601875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GB" altLang="en-US" sz="800">
                  <a:solidFill>
                    <a:srgbClr val="A6A6A6"/>
                  </a:solidFill>
                  <a:cs typeface="Arial" charset="0"/>
                </a:rPr>
                <a:t>5/6</a:t>
              </a:r>
            </a:p>
          </p:txBody>
        </p:sp>
        <p:sp>
          <p:nvSpPr>
            <p:cNvPr id="27" name="TextBox 47"/>
            <p:cNvSpPr txBox="1">
              <a:spLocks noChangeArrowheads="1"/>
            </p:cNvSpPr>
            <p:nvPr userDrawn="1"/>
          </p:nvSpPr>
          <p:spPr bwMode="white">
            <a:xfrm>
              <a:off x="-537022" y="1611194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GB" altLang="en-US" sz="800">
                  <a:solidFill>
                    <a:srgbClr val="A6A6A6"/>
                  </a:solidFill>
                  <a:cs typeface="Arial" charset="0"/>
                </a:rPr>
                <a:t>1/4</a:t>
              </a:r>
            </a:p>
          </p:txBody>
        </p:sp>
        <p:sp>
          <p:nvSpPr>
            <p:cNvPr id="28" name="TextBox 48"/>
            <p:cNvSpPr txBox="1">
              <a:spLocks noChangeArrowheads="1"/>
            </p:cNvSpPr>
            <p:nvPr userDrawn="1"/>
          </p:nvSpPr>
          <p:spPr bwMode="white">
            <a:xfrm>
              <a:off x="-537022" y="5049466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GB" altLang="en-US" sz="800">
                  <a:solidFill>
                    <a:srgbClr val="A6A6A6"/>
                  </a:solidFill>
                  <a:cs typeface="Arial" charset="0"/>
                </a:rPr>
                <a:t>3/4</a:t>
              </a:r>
            </a:p>
          </p:txBody>
        </p:sp>
        <p:sp>
          <p:nvSpPr>
            <p:cNvPr id="29" name="TextBox 49"/>
            <p:cNvSpPr txBox="1">
              <a:spLocks noChangeArrowheads="1"/>
            </p:cNvSpPr>
            <p:nvPr userDrawn="1"/>
          </p:nvSpPr>
          <p:spPr bwMode="white">
            <a:xfrm>
              <a:off x="-537022" y="3338267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GB" altLang="en-US" sz="800">
                  <a:solidFill>
                    <a:srgbClr val="A6A6A6"/>
                  </a:solidFill>
                  <a:cs typeface="Arial" charset="0"/>
                </a:rPr>
                <a:t>1/2</a:t>
              </a:r>
            </a:p>
          </p:txBody>
        </p:sp>
      </p:grpSp>
      <p:cxnSp>
        <p:nvCxnSpPr>
          <p:cNvPr id="40" name="Straight Connector 39"/>
          <p:cNvCxnSpPr/>
          <p:nvPr userDrawn="1"/>
        </p:nvCxnSpPr>
        <p:spPr bwMode="white">
          <a:xfrm rot="16200000" flipH="1">
            <a:off x="5979319" y="-208755"/>
            <a:ext cx="233362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 userDrawn="1"/>
        </p:nvCxnSpPr>
        <p:spPr bwMode="white">
          <a:xfrm rot="16200000" flipH="1">
            <a:off x="4074496" y="-208755"/>
            <a:ext cx="233362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 userDrawn="1"/>
        </p:nvCxnSpPr>
        <p:spPr bwMode="white">
          <a:xfrm rot="16200000" flipH="1">
            <a:off x="7879380" y="-208755"/>
            <a:ext cx="233362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 userDrawn="1"/>
        </p:nvCxnSpPr>
        <p:spPr bwMode="white">
          <a:xfrm rot="16200000" flipH="1">
            <a:off x="3836394" y="-208755"/>
            <a:ext cx="233362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 userDrawn="1"/>
        </p:nvCxnSpPr>
        <p:spPr bwMode="white">
          <a:xfrm rot="16200000" flipH="1">
            <a:off x="4317409" y="-208755"/>
            <a:ext cx="233362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 userDrawn="1"/>
        </p:nvCxnSpPr>
        <p:spPr bwMode="white">
          <a:xfrm rot="16200000" flipH="1">
            <a:off x="7644077" y="-208755"/>
            <a:ext cx="233362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 userDrawn="1"/>
        </p:nvCxnSpPr>
        <p:spPr bwMode="white">
          <a:xfrm rot="16200000" flipH="1">
            <a:off x="8120329" y="-208755"/>
            <a:ext cx="233362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5">
            <a:extLst>
              <a:ext uri="{FF2B5EF4-FFF2-40B4-BE49-F238E27FC236}">
                <a16:creationId xmlns:a16="http://schemas.microsoft.com/office/drawing/2014/main" id="{04B44E58-7ACA-104D-BC24-17F12E32AC5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49431" y="6546498"/>
            <a:ext cx="2009034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>
            <a:lvl1pPr>
              <a:defRPr sz="1000" noProof="1" smtClean="0">
                <a:solidFill>
                  <a:schemeClr val="bg2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US" sz="600">
                <a:solidFill>
                  <a:schemeClr val="tx1"/>
                </a:solidFill>
                <a:cs typeface="+mn-cs"/>
              </a:rPr>
              <a:t>Johnson Controls  —</a:t>
            </a:r>
            <a:endParaRPr lang="en-GB" sz="600">
              <a:solidFill>
                <a:schemeClr val="tx1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8386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7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Clr>
          <a:schemeClr val="tx1"/>
        </a:buClr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23888" indent="-266700" algn="l" defTabSz="91440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Clr>
          <a:schemeClr val="tx1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98525" indent="-274638" algn="l" defTabSz="91440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Clr>
          <a:schemeClr val="tx1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163638" indent="-265113" algn="l" defTabSz="91440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Clr>
          <a:schemeClr val="tx1"/>
        </a:buClr>
        <a:buFont typeface="Wingdings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438275" indent="-274638" algn="l" defTabSz="91440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Clr>
          <a:schemeClr val="tx1"/>
        </a:buClr>
        <a:buFont typeface="Wingdings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703388" indent="-265113" algn="l" defTabSz="91440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Clr>
          <a:schemeClr val="tx1"/>
        </a:buClr>
        <a:buFont typeface="Wingdings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600">
          <p15:clr>
            <a:srgbClr val="F26B43"/>
          </p15:clr>
        </p15:guide>
        <p15:guide id="2" pos="7287">
          <p15:clr>
            <a:srgbClr val="F26B43"/>
          </p15:clr>
        </p15:guide>
        <p15:guide id="3" orient="horz" pos="709" userDrawn="1">
          <p15:clr>
            <a:srgbClr val="F26B43"/>
          </p15:clr>
        </p15:guide>
        <p15:guide id="4" pos="393">
          <p15:clr>
            <a:srgbClr val="F26B43"/>
          </p15:clr>
        </p15:guide>
        <p15:guide id="5" pos="3840">
          <p15:clr>
            <a:srgbClr val="F26B43"/>
          </p15:clr>
        </p15:guide>
        <p15:guide id="6" pos="3693">
          <p15:clr>
            <a:srgbClr val="F26B43"/>
          </p15:clr>
        </p15:guide>
        <p15:guide id="7" pos="3993">
          <p15:clr>
            <a:srgbClr val="F26B43"/>
          </p15:clr>
        </p15:guide>
        <p15:guide id="8" orient="horz" pos="4176">
          <p15:clr>
            <a:srgbClr val="F26B43"/>
          </p15:clr>
        </p15:guide>
        <p15:guide id="9" pos="2112" userDrawn="1">
          <p15:clr>
            <a:srgbClr val="F26B43"/>
          </p15:clr>
        </p15:guide>
        <p15:guide id="10" pos="1968" userDrawn="1">
          <p15:clr>
            <a:srgbClr val="F26B43"/>
          </p15:clr>
        </p15:guide>
        <p15:guide id="11" pos="2256" userDrawn="1">
          <p15:clr>
            <a:srgbClr val="F26B43"/>
          </p15:clr>
        </p15:guide>
        <p15:guide id="12" pos="5424" userDrawn="1">
          <p15:clr>
            <a:srgbClr val="F26B43"/>
          </p15:clr>
        </p15:guide>
        <p15:guide id="13" pos="5712" userDrawn="1">
          <p15:clr>
            <a:srgbClr val="F26B43"/>
          </p15:clr>
        </p15:guide>
        <p15:guide id="14" pos="5568" userDrawn="1">
          <p15:clr>
            <a:srgbClr val="F26B43"/>
          </p15:clr>
        </p15:guide>
        <p15:guide id="15" orient="horz" pos="4008">
          <p15:clr>
            <a:srgbClr val="F26B43"/>
          </p15:clr>
        </p15:guide>
        <p15:guide id="16" orient="horz" pos="4320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>
            <a:extLst>
              <a:ext uri="{FF2B5EF4-FFF2-40B4-BE49-F238E27FC236}">
                <a16:creationId xmlns:a16="http://schemas.microsoft.com/office/drawing/2014/main" id="{A602D5B1-508F-674E-B965-178A8CC3C77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24417" y="6475257"/>
            <a:ext cx="359832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CFF3644-1C11-477C-A5D5-3A3BC5CE8122}" type="slidenum">
              <a:rPr lang="de-DE" sz="900" smtClean="0">
                <a:solidFill>
                  <a:srgbClr val="000000"/>
                </a:solidFill>
              </a:rPr>
              <a:pPr eaLnBrk="1" hangingPunct="1"/>
              <a:t>‹#›</a:t>
            </a:fld>
            <a:endParaRPr lang="de-DE" sz="900">
              <a:solidFill>
                <a:srgbClr val="000000"/>
              </a:solidFill>
            </a:endParaRPr>
          </a:p>
        </p:txBody>
      </p:sp>
      <p:sp>
        <p:nvSpPr>
          <p:cNvPr id="10" name="Rectangle 5">
            <a:extLst>
              <a:ext uri="{FF2B5EF4-FFF2-40B4-BE49-F238E27FC236}">
                <a16:creationId xmlns:a16="http://schemas.microsoft.com/office/drawing/2014/main" id="{DDF66C90-EDFA-3844-828B-689B336C879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49431" y="6546498"/>
            <a:ext cx="2009034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>
            <a:lvl1pPr>
              <a:defRPr sz="1000" noProof="1" smtClean="0">
                <a:solidFill>
                  <a:schemeClr val="bg2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US" sz="600" dirty="0">
                <a:solidFill>
                  <a:srgbClr val="000000"/>
                </a:solidFill>
              </a:rPr>
              <a:t>Johnson Controls  —</a:t>
            </a:r>
            <a:endParaRPr lang="en-GB" sz="6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85BC33C6-4061-B048-9565-63D226487C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07537" y="6475257"/>
            <a:ext cx="7708249" cy="246218"/>
          </a:xfrm>
          <a:prstGeom prst="rect">
            <a:avLst/>
          </a:prstGeom>
        </p:spPr>
        <p:txBody>
          <a:bodyPr vert="horz" lIns="97200" tIns="45720" rIns="90000" bIns="45720" rtlCol="0" anchor="ctr"/>
          <a:lstStyle>
            <a:lvl1pPr algn="l">
              <a:defRPr sz="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>
                <a:solidFill>
                  <a:srgbClr val="000000"/>
                </a:solidFill>
              </a:rPr>
              <a:t>Footer - Use 'Insert &gt;Header &amp; Footer' to modify this text and ‘Apply to all’</a:t>
            </a:r>
          </a:p>
        </p:txBody>
      </p:sp>
      <p:sp>
        <p:nvSpPr>
          <p:cNvPr id="16" name="Line 9">
            <a:extLst>
              <a:ext uri="{FF2B5EF4-FFF2-40B4-BE49-F238E27FC236}">
                <a16:creationId xmlns:a16="http://schemas.microsoft.com/office/drawing/2014/main" id="{58521FB2-0CB2-BF47-AFEC-0B9AF4CBED9B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624419" y="1052513"/>
            <a:ext cx="10943167" cy="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7" name="Rectangle 17">
            <a:extLst>
              <a:ext uri="{FF2B5EF4-FFF2-40B4-BE49-F238E27FC236}">
                <a16:creationId xmlns:a16="http://schemas.microsoft.com/office/drawing/2014/main" id="{E2E08402-B44E-B54A-9675-C61819DA068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4418" y="188913"/>
            <a:ext cx="9654116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title (2 lines max)</a:t>
            </a:r>
            <a:endParaRPr lang="en-GB" altLang="en-US"/>
          </a:p>
        </p:txBody>
      </p:sp>
      <p:grpSp>
        <p:nvGrpSpPr>
          <p:cNvPr id="13" name="Group 39">
            <a:extLst>
              <a:ext uri="{FF2B5EF4-FFF2-40B4-BE49-F238E27FC236}">
                <a16:creationId xmlns:a16="http://schemas.microsoft.com/office/drawing/2014/main" id="{B83F17A9-706F-B145-8D21-6C3181EBF4FD}"/>
              </a:ext>
            </a:extLst>
          </p:cNvPr>
          <p:cNvGrpSpPr>
            <a:grpSpLocks/>
          </p:cNvGrpSpPr>
          <p:nvPr userDrawn="1"/>
        </p:nvGrpSpPr>
        <p:grpSpPr bwMode="white">
          <a:xfrm>
            <a:off x="-753534" y="0"/>
            <a:ext cx="654051" cy="6865938"/>
            <a:chOff x="-565302" y="0"/>
            <a:chExt cx="490967" cy="6865432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6FEF4A2F-B0CB-9F4E-B1D0-607749098D1C}"/>
                </a:ext>
              </a:extLst>
            </p:cNvPr>
            <p:cNvSpPr/>
            <p:nvPr userDrawn="1"/>
          </p:nvSpPr>
          <p:spPr bwMode="white">
            <a:xfrm>
              <a:off x="-565302" y="0"/>
              <a:ext cx="490967" cy="6865432"/>
            </a:xfrm>
            <a:prstGeom prst="rect">
              <a:avLst/>
            </a:prstGeom>
            <a:solidFill>
              <a:srgbClr val="FFFFFF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>
                <a:solidFill>
                  <a:srgbClr val="FFFFFF"/>
                </a:solidFill>
              </a:endParaRPr>
            </a:p>
          </p:txBody>
        </p:sp>
        <p:grpSp>
          <p:nvGrpSpPr>
            <p:cNvPr id="20" name="Group 41">
              <a:extLst>
                <a:ext uri="{FF2B5EF4-FFF2-40B4-BE49-F238E27FC236}">
                  <a16:creationId xmlns:a16="http://schemas.microsoft.com/office/drawing/2014/main" id="{DFB46800-0C32-4D43-91CE-5927573DCC92}"/>
                </a:ext>
              </a:extLst>
            </p:cNvPr>
            <p:cNvGrpSpPr>
              <a:grpSpLocks/>
            </p:cNvGrpSpPr>
            <p:nvPr userDrawn="1"/>
          </p:nvGrpSpPr>
          <p:grpSpPr bwMode="white">
            <a:xfrm>
              <a:off x="-307801" y="1143000"/>
              <a:ext cx="233465" cy="4572000"/>
              <a:chOff x="-361009" y="1143000"/>
              <a:chExt cx="286674" cy="4572000"/>
            </a:xfrm>
          </p:grpSpPr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8AB8CE5F-1E38-4744-8729-75BBF1FBE38D}"/>
                  </a:ext>
                </a:extLst>
              </p:cNvPr>
              <p:cNvCxnSpPr/>
              <p:nvPr userDrawn="1"/>
            </p:nvCxnSpPr>
            <p:spPr bwMode="white">
              <a:xfrm flipH="1">
                <a:off x="-361132" y="5714579"/>
                <a:ext cx="2867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096F6C97-5049-9A48-9ACF-78B11B0AE77D}"/>
                  </a:ext>
                </a:extLst>
              </p:cNvPr>
              <p:cNvCxnSpPr/>
              <p:nvPr userDrawn="1"/>
            </p:nvCxnSpPr>
            <p:spPr bwMode="white">
              <a:xfrm flipH="1">
                <a:off x="-361132" y="4571663"/>
                <a:ext cx="2867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F0162DE6-1FCF-8748-95BB-50C489F3C71E}"/>
                  </a:ext>
                </a:extLst>
              </p:cNvPr>
              <p:cNvCxnSpPr/>
              <p:nvPr userDrawn="1"/>
            </p:nvCxnSpPr>
            <p:spPr bwMode="white">
              <a:xfrm flipH="1">
                <a:off x="-361132" y="2285832"/>
                <a:ext cx="2867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EDD3F589-0375-C44B-971D-767BF661076C}"/>
                  </a:ext>
                </a:extLst>
              </p:cNvPr>
              <p:cNvCxnSpPr/>
              <p:nvPr userDrawn="1"/>
            </p:nvCxnSpPr>
            <p:spPr bwMode="white">
              <a:xfrm flipH="1">
                <a:off x="-361132" y="1142916"/>
                <a:ext cx="2867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" name="Group 28">
              <a:extLst>
                <a:ext uri="{FF2B5EF4-FFF2-40B4-BE49-F238E27FC236}">
                  <a16:creationId xmlns:a16="http://schemas.microsoft.com/office/drawing/2014/main" id="{FE6DFAAD-217E-634D-9402-9B03780E32F2}"/>
                </a:ext>
              </a:extLst>
            </p:cNvPr>
            <p:cNvGrpSpPr>
              <a:grpSpLocks/>
            </p:cNvGrpSpPr>
            <p:nvPr userDrawn="1"/>
          </p:nvGrpSpPr>
          <p:grpSpPr bwMode="white">
            <a:xfrm>
              <a:off x="-307801" y="0"/>
              <a:ext cx="233466" cy="6865432"/>
              <a:chOff x="-564989" y="0"/>
              <a:chExt cx="490654" cy="6865432"/>
            </a:xfrm>
          </p:grpSpPr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A51074AE-3FE9-CF44-BD14-A9584ABFA68E}"/>
                  </a:ext>
                </a:extLst>
              </p:cNvPr>
              <p:cNvCxnSpPr/>
              <p:nvPr userDrawn="1"/>
            </p:nvCxnSpPr>
            <p:spPr bwMode="white">
              <a:xfrm flipH="1">
                <a:off x="-361508" y="0"/>
                <a:ext cx="287173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973ECC7B-F0E3-6542-8CA2-7C3B6D76B3E5}"/>
                  </a:ext>
                </a:extLst>
              </p:cNvPr>
              <p:cNvCxnSpPr/>
              <p:nvPr userDrawn="1"/>
            </p:nvCxnSpPr>
            <p:spPr bwMode="white">
              <a:xfrm flipH="1">
                <a:off x="-565199" y="0"/>
                <a:ext cx="49086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7A9892B6-C21E-7749-9246-408FC47AF7AB}"/>
                  </a:ext>
                </a:extLst>
              </p:cNvPr>
              <p:cNvCxnSpPr/>
              <p:nvPr userDrawn="1"/>
            </p:nvCxnSpPr>
            <p:spPr bwMode="white">
              <a:xfrm flipH="1">
                <a:off x="-565199" y="1715962"/>
                <a:ext cx="49086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C15B19BD-8A42-7142-A579-70A7C230FD29}"/>
                  </a:ext>
                </a:extLst>
              </p:cNvPr>
              <p:cNvCxnSpPr/>
              <p:nvPr userDrawn="1"/>
            </p:nvCxnSpPr>
            <p:spPr bwMode="white">
              <a:xfrm flipH="1">
                <a:off x="-565199" y="3433510"/>
                <a:ext cx="49086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80368309-E172-E043-9166-1FCF19C09C2F}"/>
                  </a:ext>
                </a:extLst>
              </p:cNvPr>
              <p:cNvCxnSpPr/>
              <p:nvPr userDrawn="1"/>
            </p:nvCxnSpPr>
            <p:spPr bwMode="white">
              <a:xfrm flipH="1">
                <a:off x="-565199" y="5149470"/>
                <a:ext cx="49086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AFF2438E-A6CC-2D43-A225-99717D02EF36}"/>
                  </a:ext>
                </a:extLst>
              </p:cNvPr>
              <p:cNvCxnSpPr/>
              <p:nvPr userDrawn="1"/>
            </p:nvCxnSpPr>
            <p:spPr bwMode="white">
              <a:xfrm flipH="1">
                <a:off x="-565199" y="6865432"/>
                <a:ext cx="49086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2" name="TextBox 43">
              <a:extLst>
                <a:ext uri="{FF2B5EF4-FFF2-40B4-BE49-F238E27FC236}">
                  <a16:creationId xmlns:a16="http://schemas.microsoft.com/office/drawing/2014/main" id="{820757EC-3D25-344B-B52D-FDE932E91598}"/>
                </a:ext>
              </a:extLst>
            </p:cNvPr>
            <p:cNvSpPr txBox="1">
              <a:spLocks noChangeArrowheads="1"/>
            </p:cNvSpPr>
            <p:nvPr userDrawn="1"/>
          </p:nvSpPr>
          <p:spPr bwMode="white">
            <a:xfrm>
              <a:off x="-537022" y="1028624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GB" altLang="en-US" sz="800" dirty="0">
                  <a:solidFill>
                    <a:srgbClr val="A6A6A6"/>
                  </a:solidFill>
                  <a:cs typeface="Arial" charset="0"/>
                </a:rPr>
                <a:t>1/6</a:t>
              </a:r>
            </a:p>
          </p:txBody>
        </p:sp>
        <p:sp>
          <p:nvSpPr>
            <p:cNvPr id="23" name="TextBox 44">
              <a:extLst>
                <a:ext uri="{FF2B5EF4-FFF2-40B4-BE49-F238E27FC236}">
                  <a16:creationId xmlns:a16="http://schemas.microsoft.com/office/drawing/2014/main" id="{C6AFDE34-6E6A-0048-A34F-32641542B203}"/>
                </a:ext>
              </a:extLst>
            </p:cNvPr>
            <p:cNvSpPr txBox="1">
              <a:spLocks noChangeArrowheads="1"/>
            </p:cNvSpPr>
            <p:nvPr userDrawn="1"/>
          </p:nvSpPr>
          <p:spPr bwMode="white">
            <a:xfrm>
              <a:off x="-537022" y="2182652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GB" altLang="en-US" sz="800" dirty="0">
                  <a:solidFill>
                    <a:srgbClr val="A6A6A6"/>
                  </a:solidFill>
                  <a:cs typeface="Arial" charset="0"/>
                </a:rPr>
                <a:t>2/6</a:t>
              </a:r>
            </a:p>
          </p:txBody>
        </p:sp>
        <p:sp>
          <p:nvSpPr>
            <p:cNvPr id="24" name="TextBox 45">
              <a:extLst>
                <a:ext uri="{FF2B5EF4-FFF2-40B4-BE49-F238E27FC236}">
                  <a16:creationId xmlns:a16="http://schemas.microsoft.com/office/drawing/2014/main" id="{918654D7-DA27-F540-83C9-AA6B6B4DA5F3}"/>
                </a:ext>
              </a:extLst>
            </p:cNvPr>
            <p:cNvSpPr txBox="1">
              <a:spLocks noChangeArrowheads="1"/>
            </p:cNvSpPr>
            <p:nvPr userDrawn="1"/>
          </p:nvSpPr>
          <p:spPr bwMode="white">
            <a:xfrm>
              <a:off x="-537022" y="4463721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GB" altLang="en-US" sz="800" dirty="0">
                  <a:solidFill>
                    <a:srgbClr val="A6A6A6"/>
                  </a:solidFill>
                  <a:cs typeface="Arial" charset="0"/>
                </a:rPr>
                <a:t>4/6</a:t>
              </a:r>
            </a:p>
          </p:txBody>
        </p:sp>
        <p:sp>
          <p:nvSpPr>
            <p:cNvPr id="25" name="TextBox 46">
              <a:extLst>
                <a:ext uri="{FF2B5EF4-FFF2-40B4-BE49-F238E27FC236}">
                  <a16:creationId xmlns:a16="http://schemas.microsoft.com/office/drawing/2014/main" id="{4A7C25E7-7C69-FD46-A905-5C3F2AF17845}"/>
                </a:ext>
              </a:extLst>
            </p:cNvPr>
            <p:cNvSpPr txBox="1">
              <a:spLocks noChangeArrowheads="1"/>
            </p:cNvSpPr>
            <p:nvPr userDrawn="1"/>
          </p:nvSpPr>
          <p:spPr bwMode="white">
            <a:xfrm>
              <a:off x="-537022" y="5601875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GB" altLang="en-US" sz="800" dirty="0">
                  <a:solidFill>
                    <a:srgbClr val="A6A6A6"/>
                  </a:solidFill>
                  <a:cs typeface="Arial" charset="0"/>
                </a:rPr>
                <a:t>5/6</a:t>
              </a:r>
            </a:p>
          </p:txBody>
        </p:sp>
        <p:sp>
          <p:nvSpPr>
            <p:cNvPr id="26" name="TextBox 47">
              <a:extLst>
                <a:ext uri="{FF2B5EF4-FFF2-40B4-BE49-F238E27FC236}">
                  <a16:creationId xmlns:a16="http://schemas.microsoft.com/office/drawing/2014/main" id="{3E26B6DD-E937-544E-9577-82C09C0662F7}"/>
                </a:ext>
              </a:extLst>
            </p:cNvPr>
            <p:cNvSpPr txBox="1">
              <a:spLocks noChangeArrowheads="1"/>
            </p:cNvSpPr>
            <p:nvPr userDrawn="1"/>
          </p:nvSpPr>
          <p:spPr bwMode="white">
            <a:xfrm>
              <a:off x="-537022" y="1611194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GB" altLang="en-US" sz="800" dirty="0">
                  <a:solidFill>
                    <a:srgbClr val="A6A6A6"/>
                  </a:solidFill>
                  <a:cs typeface="Arial" charset="0"/>
                </a:rPr>
                <a:t>1/4</a:t>
              </a:r>
            </a:p>
          </p:txBody>
        </p:sp>
        <p:sp>
          <p:nvSpPr>
            <p:cNvPr id="27" name="TextBox 48">
              <a:extLst>
                <a:ext uri="{FF2B5EF4-FFF2-40B4-BE49-F238E27FC236}">
                  <a16:creationId xmlns:a16="http://schemas.microsoft.com/office/drawing/2014/main" id="{C41AE0AD-4CF4-264E-8EB3-C8CABAFA4CDC}"/>
                </a:ext>
              </a:extLst>
            </p:cNvPr>
            <p:cNvSpPr txBox="1">
              <a:spLocks noChangeArrowheads="1"/>
            </p:cNvSpPr>
            <p:nvPr userDrawn="1"/>
          </p:nvSpPr>
          <p:spPr bwMode="white">
            <a:xfrm>
              <a:off x="-537022" y="5049466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GB" altLang="en-US" sz="800" dirty="0">
                  <a:solidFill>
                    <a:srgbClr val="A6A6A6"/>
                  </a:solidFill>
                  <a:cs typeface="Arial" charset="0"/>
                </a:rPr>
                <a:t>3/4</a:t>
              </a:r>
            </a:p>
          </p:txBody>
        </p:sp>
        <p:sp>
          <p:nvSpPr>
            <p:cNvPr id="28" name="TextBox 49">
              <a:extLst>
                <a:ext uri="{FF2B5EF4-FFF2-40B4-BE49-F238E27FC236}">
                  <a16:creationId xmlns:a16="http://schemas.microsoft.com/office/drawing/2014/main" id="{6196099D-3CC3-5D48-8F6A-83D71B5897EF}"/>
                </a:ext>
              </a:extLst>
            </p:cNvPr>
            <p:cNvSpPr txBox="1">
              <a:spLocks noChangeArrowheads="1"/>
            </p:cNvSpPr>
            <p:nvPr userDrawn="1"/>
          </p:nvSpPr>
          <p:spPr bwMode="white">
            <a:xfrm>
              <a:off x="-537022" y="3338267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GB" altLang="en-US" sz="800" dirty="0">
                  <a:solidFill>
                    <a:srgbClr val="A6A6A6"/>
                  </a:solidFill>
                  <a:cs typeface="Arial" charset="0"/>
                </a:rPr>
                <a:t>1/2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6AAED1E7-1C6A-9645-B703-695B674908C0}"/>
              </a:ext>
            </a:extLst>
          </p:cNvPr>
          <p:cNvGrpSpPr/>
          <p:nvPr userDrawn="1"/>
        </p:nvGrpSpPr>
        <p:grpSpPr bwMode="white">
          <a:xfrm>
            <a:off x="4" y="-325436"/>
            <a:ext cx="12192000" cy="233362"/>
            <a:chOff x="3" y="-325436"/>
            <a:chExt cx="9144000" cy="233362"/>
          </a:xfrm>
        </p:grpSpPr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71118D78-B4EA-904A-B029-2670BA04EDEA}"/>
                </a:ext>
              </a:extLst>
            </p:cNvPr>
            <p:cNvSpPr/>
            <p:nvPr userDrawn="1"/>
          </p:nvSpPr>
          <p:spPr bwMode="white">
            <a:xfrm rot="5400000">
              <a:off x="4455322" y="-4780754"/>
              <a:ext cx="233361" cy="9144000"/>
            </a:xfrm>
            <a:prstGeom prst="rect">
              <a:avLst/>
            </a:prstGeom>
            <a:solidFill>
              <a:srgbClr val="FFFFFF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>
                <a:solidFill>
                  <a:srgbClr val="FFFFFF"/>
                </a:solidFill>
              </a:endParaRPr>
            </a:p>
          </p:txBody>
        </p: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02426A89-0092-3D42-BF94-27C5D7AE72AD}"/>
                </a:ext>
              </a:extLst>
            </p:cNvPr>
            <p:cNvCxnSpPr/>
            <p:nvPr userDrawn="1"/>
          </p:nvCxnSpPr>
          <p:spPr bwMode="white">
            <a:xfrm rot="16200000" flipH="1">
              <a:off x="351632" y="-208755"/>
              <a:ext cx="233362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CA02DC45-87A6-7F44-90FC-36CFD1183384}"/>
                </a:ext>
              </a:extLst>
            </p:cNvPr>
            <p:cNvCxnSpPr/>
            <p:nvPr userDrawn="1"/>
          </p:nvCxnSpPr>
          <p:spPr bwMode="white">
            <a:xfrm rot="16200000" flipH="1">
              <a:off x="8559007" y="-208755"/>
              <a:ext cx="233362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28D89DB7-BA0C-3241-8B53-3B922E7E3C19}"/>
                </a:ext>
              </a:extLst>
            </p:cNvPr>
            <p:cNvCxnSpPr/>
            <p:nvPr userDrawn="1"/>
          </p:nvCxnSpPr>
          <p:spPr bwMode="white">
            <a:xfrm rot="16200000" flipH="1">
              <a:off x="4279900" y="-208755"/>
              <a:ext cx="233362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1A41A9F1-8CC6-F543-A90B-85D505BC5313}"/>
                </a:ext>
              </a:extLst>
            </p:cNvPr>
            <p:cNvCxnSpPr/>
            <p:nvPr userDrawn="1"/>
          </p:nvCxnSpPr>
          <p:spPr bwMode="white">
            <a:xfrm rot="16200000" flipH="1">
              <a:off x="4637089" y="-208755"/>
              <a:ext cx="233362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53DFD84-9554-BD43-A0E5-B0FBA9039E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063" y="1152577"/>
            <a:ext cx="10967035" cy="455336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pic>
        <p:nvPicPr>
          <p:cNvPr id="45" name="Picture 44" descr="A picture containing drawing&#10;&#10;Description automatically generated">
            <a:extLst>
              <a:ext uri="{FF2B5EF4-FFF2-40B4-BE49-F238E27FC236}">
                <a16:creationId xmlns:a16="http://schemas.microsoft.com/office/drawing/2014/main" id="{93177456-3386-E848-BE66-9CDC32BC11A3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0605" y="6130174"/>
            <a:ext cx="1166982" cy="511058"/>
          </a:xfrm>
          <a:prstGeom prst="rect">
            <a:avLst/>
          </a:prstGeom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0EC44668-0B19-4387-8EB9-C7D71EFDB2A6}"/>
              </a:ext>
            </a:extLst>
          </p:cNvPr>
          <p:cNvSpPr txBox="1"/>
          <p:nvPr userDrawn="1"/>
        </p:nvSpPr>
        <p:spPr>
          <a:xfrm>
            <a:off x="10421077" y="393922"/>
            <a:ext cx="16787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kern="1200" dirty="0">
                <a:solidFill>
                  <a:srgbClr val="61656D"/>
                </a:solidFill>
                <a:latin typeface="MaureaJciLfML-Medium" panose="02000603040000020004" pitchFamily="50" charset="0"/>
                <a:ea typeface="+mn-ea"/>
                <a:cs typeface="Arial" panose="020B0604020202020204" pitchFamily="34" charset="0"/>
              </a:rPr>
              <a:t>Illustra</a:t>
            </a:r>
            <a:r>
              <a:rPr lang="en-US" sz="1600" dirty="0">
                <a:solidFill>
                  <a:srgbClr val="B3B6B9"/>
                </a:solidFill>
                <a:latin typeface="MaureaJciLfML-Medium" panose="02000603040000020004" pitchFamily="50" charset="0"/>
              </a:rPr>
              <a:t> |</a:t>
            </a:r>
            <a:r>
              <a:rPr lang="en-US" sz="1600" dirty="0">
                <a:latin typeface="MaureaJciLfML-Medium" panose="02000603040000020004" pitchFamily="50" charset="0"/>
              </a:rPr>
              <a:t> </a:t>
            </a:r>
            <a:r>
              <a:rPr lang="en-US" sz="1600" dirty="0">
                <a:solidFill>
                  <a:srgbClr val="61656D"/>
                </a:solidFill>
                <a:latin typeface="MaureaJciLfML-Medium" panose="02000603040000020004" pitchFamily="50" charset="0"/>
              </a:rPr>
              <a:t>AI</a:t>
            </a:r>
          </a:p>
        </p:txBody>
      </p:sp>
    </p:spTree>
    <p:extLst>
      <p:ext uri="{BB962C8B-B14F-4D97-AF65-F5344CB8AC3E}">
        <p14:creationId xmlns:p14="http://schemas.microsoft.com/office/powerpoint/2010/main" val="1186691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" pitchFamily="2" charset="2"/>
        <a:buChar char="§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1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1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720">
          <p15:clr>
            <a:srgbClr val="F26B43"/>
          </p15:clr>
        </p15:guide>
        <p15:guide id="2" pos="3840">
          <p15:clr>
            <a:srgbClr val="F26B43"/>
          </p15:clr>
        </p15:guide>
        <p15:guide id="3" pos="384">
          <p15:clr>
            <a:srgbClr val="F26B43"/>
          </p15:clr>
        </p15:guide>
        <p15:guide id="4" pos="3696">
          <p15:clr>
            <a:srgbClr val="F26B43"/>
          </p15:clr>
        </p15:guide>
        <p15:guide id="5" pos="7296">
          <p15:clr>
            <a:srgbClr val="F26B43"/>
          </p15:clr>
        </p15:guide>
        <p15:guide id="6" pos="3984">
          <p15:clr>
            <a:srgbClr val="F26B43"/>
          </p15:clr>
        </p15:guide>
        <p15:guide id="7" orient="horz" pos="3600">
          <p15:clr>
            <a:srgbClr val="F26B43"/>
          </p15:clr>
        </p15:guide>
        <p15:guide id="8" orient="horz" pos="4200">
          <p15:clr>
            <a:srgbClr val="F26B43"/>
          </p15:clr>
        </p15:guide>
        <p15:guide id="9" pos="5568">
          <p15:clr>
            <a:srgbClr val="F26B43"/>
          </p15:clr>
        </p15:guide>
        <p15:guide id="10" pos="2112">
          <p15:clr>
            <a:srgbClr val="F26B43"/>
          </p15:clr>
        </p15:guide>
        <p15:guide id="11" pos="1958">
          <p15:clr>
            <a:srgbClr val="F26B43"/>
          </p15:clr>
        </p15:guide>
        <p15:guide id="12" pos="2256">
          <p15:clr>
            <a:srgbClr val="F26B43"/>
          </p15:clr>
        </p15:guide>
        <p15:guide id="13" pos="5448">
          <p15:clr>
            <a:srgbClr val="F26B43"/>
          </p15:clr>
        </p15:guide>
        <p15:guide id="14" pos="571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5.wmf"/><Relationship Id="rId4" Type="http://schemas.openxmlformats.org/officeDocument/2006/relationships/oleObject" Target="../embeddings/oleObject3.bin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sv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5.wmf"/><Relationship Id="rId4" Type="http://schemas.openxmlformats.org/officeDocument/2006/relationships/oleObject" Target="../embeddings/oleObject4.bin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slide" Target="slide3.xml"/><Relationship Id="rId7" Type="http://schemas.openxmlformats.org/officeDocument/2006/relationships/slide" Target="slide1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slide" Target="slide11.xml"/><Relationship Id="rId5" Type="http://schemas.openxmlformats.org/officeDocument/2006/relationships/slide" Target="slide9.xml"/><Relationship Id="rId4" Type="http://schemas.openxmlformats.org/officeDocument/2006/relationships/slide" Target="slide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6.png"/><Relationship Id="rId5" Type="http://schemas.openxmlformats.org/officeDocument/2006/relationships/image" Target="../media/image15.wm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sv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5.wmf"/><Relationship Id="rId4" Type="http://schemas.openxmlformats.org/officeDocument/2006/relationships/oleObject" Target="../embeddings/oleObject2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9.png"/><Relationship Id="rId4" Type="http://schemas.openxmlformats.org/officeDocument/2006/relationships/image" Target="../media/image18.sv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14ACFE61-D886-4A33-AABB-AEA8ADC9A96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/>
          <a:stretch/>
        </p:blipFill>
        <p:spPr>
          <a:xfrm>
            <a:off x="0" y="1182553"/>
            <a:ext cx="12192000" cy="2241685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CCB42086-0526-406A-BDB5-B3D353F175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Technical Support Training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AB2C30-422D-4A8E-A10D-11969782E6E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33412" y="4890524"/>
            <a:ext cx="6739007" cy="1290467"/>
          </a:xfrm>
        </p:spPr>
        <p:txBody>
          <a:bodyPr lIns="0" tIns="0" rIns="0" bIns="0" anchor="t"/>
          <a:lstStyle/>
          <a:p>
            <a:r>
              <a:rPr lang="en-US" sz="2000" dirty="0">
                <a:latin typeface="Arial"/>
                <a:cs typeface="Arial"/>
              </a:rPr>
              <a:t>22.12 Quarterly Training</a:t>
            </a:r>
          </a:p>
          <a:p>
            <a:endParaRPr lang="en-US" dirty="0"/>
          </a:p>
          <a:p>
            <a:r>
              <a:rPr lang="en-US" dirty="0">
                <a:latin typeface="Arial"/>
                <a:cs typeface="Arial"/>
              </a:rPr>
              <a:t>Ross White</a:t>
            </a:r>
            <a:endParaRPr lang="en-US" dirty="0"/>
          </a:p>
          <a:p>
            <a:r>
              <a:rPr lang="en-US" dirty="0">
                <a:latin typeface="Arial"/>
                <a:cs typeface="Arial"/>
              </a:rPr>
              <a:t>2022-12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8123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EFC3DC29-988A-4CCB-BCB3-DB1A8FA73D3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024801" y="0"/>
          <a:ext cx="1542781" cy="10285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r:id="rId4" imgW="2514600" imgH="1676160" progId="">
                  <p:embed/>
                </p:oleObj>
              </mc:Choice>
              <mc:Fallback>
                <p:oleObj r:id="rId4" imgW="2514600" imgH="1676160" progId="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EFC3DC29-988A-4CCB-BCB3-DB1A8FA73D3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024801" y="0"/>
                        <a:ext cx="1542781" cy="102852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D53BF2B2-8A6E-4A3C-A82A-778D9210CB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418" y="188913"/>
            <a:ext cx="9654116" cy="792162"/>
          </a:xfrm>
        </p:spPr>
        <p:txBody>
          <a:bodyPr wrap="square" anchor="b">
            <a:normAutofit/>
          </a:bodyPr>
          <a:lstStyle/>
          <a:p>
            <a:r>
              <a:rPr lang="en-US" dirty="0">
                <a:latin typeface="Arial"/>
                <a:cs typeface="Arial"/>
              </a:rPr>
              <a:t>Bug Fixes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426892B-D23B-4FB5-ADFC-0C19835E6ED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607537" y="6475257"/>
            <a:ext cx="7708249" cy="246218"/>
          </a:xfrm>
        </p:spPr>
        <p:txBody>
          <a:bodyPr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exacqVision Technical Support Training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6304467-2890-46FD-9D5B-51144F43822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4419" y="1318727"/>
            <a:ext cx="9743074" cy="4620060"/>
          </a:xfrm>
        </p:spPr>
        <p:txBody>
          <a:bodyPr/>
          <a:lstStyle/>
          <a:p>
            <a:r>
              <a:rPr lang="en-US" dirty="0"/>
              <a:t>Fixed potential gateway deadlock from closing streams (</a:t>
            </a:r>
            <a:r>
              <a:rPr lang="en-US" dirty="0">
                <a:solidFill>
                  <a:schemeClr val="tx2"/>
                </a:solidFill>
              </a:rPr>
              <a:t>AESW-3119</a:t>
            </a:r>
            <a:r>
              <a:rPr lang="en-US" dirty="0"/>
              <a:t>, </a:t>
            </a:r>
            <a:r>
              <a:rPr lang="en-US" dirty="0">
                <a:solidFill>
                  <a:schemeClr val="tx2"/>
                </a:solidFill>
              </a:rPr>
              <a:t>AESW-3120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85082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42513F-C48C-4A62-ABB1-17AA731CC1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Mobile</a:t>
            </a:r>
          </a:p>
        </p:txBody>
      </p:sp>
    </p:spTree>
    <p:extLst>
      <p:ext uri="{BB962C8B-B14F-4D97-AF65-F5344CB8AC3E}">
        <p14:creationId xmlns:p14="http://schemas.microsoft.com/office/powerpoint/2010/main" val="1349146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BF2B2-8A6E-4A3C-A82A-778D9210CB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418" y="188913"/>
            <a:ext cx="9654116" cy="792162"/>
          </a:xfrm>
        </p:spPr>
        <p:txBody>
          <a:bodyPr wrap="square" anchor="b">
            <a:normAutofit/>
          </a:bodyPr>
          <a:lstStyle/>
          <a:p>
            <a:r>
              <a:rPr lang="en-US" dirty="0">
                <a:latin typeface="Arial"/>
                <a:cs typeface="Arial"/>
              </a:rPr>
              <a:t>Features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426892B-D23B-4FB5-ADFC-0C19835E6ED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607537" y="6475257"/>
            <a:ext cx="7708249" cy="246218"/>
          </a:xfrm>
        </p:spPr>
        <p:txBody>
          <a:bodyPr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exacqVision</a:t>
            </a: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Technical Support Training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6304467-2890-46FD-9D5B-51144F43822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4419" y="1349829"/>
            <a:ext cx="10013530" cy="4400582"/>
          </a:xfrm>
        </p:spPr>
        <p:txBody>
          <a:bodyPr/>
          <a:lstStyle/>
          <a:p>
            <a:r>
              <a:rPr lang="en-US" dirty="0"/>
              <a:t>Update for SDK for Android 12 support (</a:t>
            </a:r>
            <a:r>
              <a:rPr lang="en-US" dirty="0">
                <a:solidFill>
                  <a:schemeClr val="tx2"/>
                </a:solidFill>
              </a:rPr>
              <a:t>AESW-2593</a:t>
            </a:r>
            <a:r>
              <a:rPr lang="en-US" dirty="0"/>
              <a:t>, </a:t>
            </a:r>
            <a:r>
              <a:rPr lang="en-US" dirty="0">
                <a:solidFill>
                  <a:schemeClr val="tx2"/>
                </a:solidFill>
              </a:rPr>
              <a:t>AESW-3330</a:t>
            </a:r>
            <a:r>
              <a:rPr lang="en-US" dirty="0"/>
              <a:t>)</a:t>
            </a:r>
          </a:p>
          <a:p>
            <a:r>
              <a:rPr lang="en-US" dirty="0"/>
              <a:t>New Scrollable timeline for search (</a:t>
            </a:r>
            <a:r>
              <a:rPr lang="en-US" dirty="0">
                <a:solidFill>
                  <a:schemeClr val="tx2"/>
                </a:solidFill>
              </a:rPr>
              <a:t>AESW-272</a:t>
            </a:r>
            <a:r>
              <a:rPr lang="en-US" dirty="0"/>
              <a:t>)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F158BF74-B53C-4EB6-B7C4-DD756F731A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502721" y="357426"/>
            <a:ext cx="1120462" cy="623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058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42513F-C48C-4A62-ABB1-17AA731CC1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Enterprise Manager</a:t>
            </a:r>
          </a:p>
        </p:txBody>
      </p:sp>
    </p:spTree>
    <p:extLst>
      <p:ext uri="{BB962C8B-B14F-4D97-AF65-F5344CB8AC3E}">
        <p14:creationId xmlns:p14="http://schemas.microsoft.com/office/powerpoint/2010/main" val="2568647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EFC3DC29-988A-4CCB-BCB3-DB1A8FA73D3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024801" y="0"/>
          <a:ext cx="1542781" cy="10285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r:id="rId4" imgW="2514600" imgH="1676160" progId="">
                  <p:embed/>
                </p:oleObj>
              </mc:Choice>
              <mc:Fallback>
                <p:oleObj r:id="rId4" imgW="2514600" imgH="1676160" progId="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EFC3DC29-988A-4CCB-BCB3-DB1A8FA73D3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024801" y="0"/>
                        <a:ext cx="1542781" cy="102852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D53BF2B2-8A6E-4A3C-A82A-778D9210CB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418" y="188913"/>
            <a:ext cx="9654116" cy="792162"/>
          </a:xfrm>
        </p:spPr>
        <p:txBody>
          <a:bodyPr wrap="square" anchor="b">
            <a:normAutofit/>
          </a:bodyPr>
          <a:lstStyle/>
          <a:p>
            <a:r>
              <a:rPr lang="en-US" dirty="0">
                <a:latin typeface="Arial"/>
                <a:cs typeface="Arial"/>
              </a:rPr>
              <a:t>Bug Fixes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426892B-D23B-4FB5-ADFC-0C19835E6ED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607537" y="6475257"/>
            <a:ext cx="7708249" cy="246218"/>
          </a:xfrm>
        </p:spPr>
        <p:txBody>
          <a:bodyPr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exacqVision Technical Support Training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6304467-2890-46FD-9D5B-51144F43822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4419" y="1217434"/>
            <a:ext cx="9994212" cy="4721353"/>
          </a:xfrm>
        </p:spPr>
        <p:txBody>
          <a:bodyPr/>
          <a:lstStyle/>
          <a:p>
            <a:r>
              <a:rPr lang="en-US" dirty="0"/>
              <a:t>Fixed infinite camera permissions from bad user roles (</a:t>
            </a:r>
            <a:r>
              <a:rPr lang="en-US" dirty="0">
                <a:solidFill>
                  <a:schemeClr val="tx2"/>
                </a:solidFill>
              </a:rPr>
              <a:t>AESW-1723</a:t>
            </a:r>
            <a:r>
              <a:rPr lang="en-US" dirty="0"/>
              <a:t>, </a:t>
            </a:r>
            <a:r>
              <a:rPr lang="en-US" dirty="0">
                <a:solidFill>
                  <a:schemeClr val="tx2"/>
                </a:solidFill>
              </a:rPr>
              <a:t>AESW-2013</a:t>
            </a:r>
            <a:r>
              <a:rPr lang="en-US" dirty="0"/>
              <a:t>)</a:t>
            </a:r>
            <a:br>
              <a:rPr lang="en-US" dirty="0"/>
            </a:br>
            <a:r>
              <a:rPr lang="en-US" b="0" i="0" dirty="0">
                <a:solidFill>
                  <a:schemeClr val="bg2">
                    <a:lumMod val="60000"/>
                    <a:lumOff val="40000"/>
                  </a:schemeClr>
                </a:solidFill>
                <a:effectLst/>
                <a:latin typeface="-apple-system"/>
              </a:rPr>
              <a:t>A user role can only enter the ‘managed’ state on the server if that server is in the same group as the user role on EM. </a:t>
            </a: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  <a:latin typeface="-apple-system"/>
              </a:rPr>
              <a:t>So, if</a:t>
            </a:r>
            <a:r>
              <a:rPr lang="en-US" b="0" i="0" dirty="0">
                <a:solidFill>
                  <a:schemeClr val="bg2">
                    <a:lumMod val="60000"/>
                    <a:lumOff val="40000"/>
                  </a:schemeClr>
                </a:solidFill>
                <a:effectLst/>
                <a:latin typeface="-apple-system"/>
              </a:rPr>
              <a:t> the server and user role are not in the same group, we will get mismatched data on what is considered ‘managed’ resulting in the infinite permission growth.</a:t>
            </a:r>
            <a:endParaRPr lang="en-US" dirty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5551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42513F-C48C-4A62-ABB1-17AA731CC1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Exacq Hardware</a:t>
            </a:r>
          </a:p>
        </p:txBody>
      </p:sp>
    </p:spTree>
    <p:extLst>
      <p:ext uri="{BB962C8B-B14F-4D97-AF65-F5344CB8AC3E}">
        <p14:creationId xmlns:p14="http://schemas.microsoft.com/office/powerpoint/2010/main" val="2392750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BF2B2-8A6E-4A3C-A82A-778D9210CB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418" y="188913"/>
            <a:ext cx="9654116" cy="792162"/>
          </a:xfrm>
        </p:spPr>
        <p:txBody>
          <a:bodyPr wrap="square" anchor="b">
            <a:normAutofit/>
          </a:bodyPr>
          <a:lstStyle/>
          <a:p>
            <a:r>
              <a:rPr lang="en-US" dirty="0">
                <a:latin typeface="Arial"/>
                <a:cs typeface="Arial"/>
              </a:rPr>
              <a:t>G-Series, 2</a:t>
            </a:r>
            <a:r>
              <a:rPr lang="en-US" baseline="30000" dirty="0">
                <a:latin typeface="Arial"/>
                <a:cs typeface="Arial"/>
              </a:rPr>
              <a:t>nd</a:t>
            </a:r>
            <a:r>
              <a:rPr lang="en-US" dirty="0">
                <a:latin typeface="Arial"/>
                <a:cs typeface="Arial"/>
              </a:rPr>
              <a:t> Generation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426892B-D23B-4FB5-ADFC-0C19835E6ED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607537" y="6475257"/>
            <a:ext cx="7708249" cy="246218"/>
          </a:xfrm>
        </p:spPr>
        <p:txBody>
          <a:bodyPr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exacqVision Technical Support Training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DF41DE55-BAE3-4E7D-AE1C-31F4C2872AE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50010875"/>
              </p:ext>
            </p:extLst>
          </p:nvPr>
        </p:nvGraphicFramePr>
        <p:xfrm>
          <a:off x="2032000" y="1216058"/>
          <a:ext cx="7969839" cy="49222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40790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BF2B2-8A6E-4A3C-A82A-778D9210CB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418" y="188913"/>
            <a:ext cx="9654116" cy="792162"/>
          </a:xfrm>
        </p:spPr>
        <p:txBody>
          <a:bodyPr wrap="square" anchor="b">
            <a:normAutofit/>
          </a:bodyPr>
          <a:lstStyle/>
          <a:p>
            <a:r>
              <a:rPr lang="en-US" dirty="0">
                <a:latin typeface="Arial"/>
                <a:cs typeface="Arial"/>
              </a:rPr>
              <a:t>G-Series, 2</a:t>
            </a:r>
            <a:r>
              <a:rPr lang="en-US" baseline="30000" dirty="0">
                <a:latin typeface="Arial"/>
                <a:cs typeface="Arial"/>
              </a:rPr>
              <a:t>nd</a:t>
            </a:r>
            <a:r>
              <a:rPr lang="en-US" dirty="0">
                <a:latin typeface="Arial"/>
                <a:cs typeface="Arial"/>
              </a:rPr>
              <a:t> Generation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426892B-D23B-4FB5-ADFC-0C19835E6ED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607537" y="6475257"/>
            <a:ext cx="7708249" cy="246218"/>
          </a:xfrm>
        </p:spPr>
        <p:txBody>
          <a:bodyPr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exacqVision Technical Support Training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0D184B1-8847-4DD1-9FEE-B8C3510800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5255" y="1312417"/>
            <a:ext cx="6988146" cy="239744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D19F4DD-F87D-4AFC-AE40-DEB19618C6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8599" y="3707130"/>
            <a:ext cx="6988146" cy="2789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272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BF2B2-8A6E-4A3C-A82A-778D9210CB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418" y="188913"/>
            <a:ext cx="9654116" cy="792162"/>
          </a:xfrm>
        </p:spPr>
        <p:txBody>
          <a:bodyPr wrap="square" anchor="b">
            <a:normAutofit/>
          </a:bodyPr>
          <a:lstStyle/>
          <a:p>
            <a:r>
              <a:rPr lang="en-US" dirty="0">
                <a:latin typeface="Arial"/>
                <a:cs typeface="Arial"/>
              </a:rPr>
              <a:t>G-Series, 2</a:t>
            </a:r>
            <a:r>
              <a:rPr lang="en-US" baseline="30000" dirty="0">
                <a:latin typeface="Arial"/>
                <a:cs typeface="Arial"/>
              </a:rPr>
              <a:t>nd</a:t>
            </a:r>
            <a:r>
              <a:rPr lang="en-US" dirty="0">
                <a:latin typeface="Arial"/>
                <a:cs typeface="Arial"/>
              </a:rPr>
              <a:t> Generation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426892B-D23B-4FB5-ADFC-0C19835E6ED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607537" y="6475257"/>
            <a:ext cx="7708249" cy="246218"/>
          </a:xfrm>
        </p:spPr>
        <p:txBody>
          <a:bodyPr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exacqVision Technical Support Training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FCF07E1-C82D-4210-8203-7DCC316A9A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0030" y="1959843"/>
            <a:ext cx="6911939" cy="3353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689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BF2B2-8A6E-4A3C-A82A-778D9210CB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418" y="188913"/>
            <a:ext cx="9654116" cy="792162"/>
          </a:xfrm>
        </p:spPr>
        <p:txBody>
          <a:bodyPr wrap="square" anchor="b">
            <a:normAutofit/>
          </a:bodyPr>
          <a:lstStyle/>
          <a:p>
            <a:r>
              <a:rPr lang="en-US" dirty="0">
                <a:latin typeface="Arial"/>
                <a:cs typeface="Arial"/>
              </a:rPr>
              <a:t>G-Series, 2</a:t>
            </a:r>
            <a:r>
              <a:rPr lang="en-US" baseline="30000" dirty="0">
                <a:latin typeface="Arial"/>
                <a:cs typeface="Arial"/>
              </a:rPr>
              <a:t>nd</a:t>
            </a:r>
            <a:r>
              <a:rPr lang="en-US" dirty="0">
                <a:latin typeface="Arial"/>
                <a:cs typeface="Arial"/>
              </a:rPr>
              <a:t> Generation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426892B-D23B-4FB5-ADFC-0C19835E6ED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607537" y="6475257"/>
            <a:ext cx="7708249" cy="246218"/>
          </a:xfrm>
        </p:spPr>
        <p:txBody>
          <a:bodyPr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exacqVision Technical Support Training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4C87358-0C8E-4FC3-A76C-C2C07753C4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9531" y="2121685"/>
            <a:ext cx="7132938" cy="3048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957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BF2B2-8A6E-4A3C-A82A-778D9210CB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418" y="188913"/>
            <a:ext cx="9654116" cy="792162"/>
          </a:xfrm>
        </p:spPr>
        <p:txBody>
          <a:bodyPr wrap="square" anchor="b">
            <a:normAutofit/>
          </a:bodyPr>
          <a:lstStyle/>
          <a:p>
            <a:r>
              <a:rPr lang="en-US" dirty="0">
                <a:latin typeface="Arial"/>
                <a:cs typeface="Arial"/>
              </a:rPr>
              <a:t>Sections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426892B-D23B-4FB5-ADFC-0C19835E6ED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607537" y="6475257"/>
            <a:ext cx="7708249" cy="246218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GB"/>
              <a:t>exacqVision Technical Support Training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B5D73B-0637-46F6-AA51-FBD6E516446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4418" y="1683743"/>
            <a:ext cx="10926879" cy="296214"/>
          </a:xfrm>
        </p:spPr>
        <p:txBody>
          <a:bodyPr vert="horz" lIns="0" tIns="0" rIns="0" bIns="0" rtlCol="0" anchor="t">
            <a:normAutofit/>
          </a:bodyPr>
          <a:lstStyle/>
          <a:p>
            <a:r>
              <a:rPr lang="en-US" dirty="0">
                <a:latin typeface="Arial"/>
                <a:cs typeface="Arial"/>
                <a:hlinkClick r:id="rId3" action="ppaction://hlinksldjump"/>
              </a:rPr>
              <a:t>Server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67821043-6140-411E-B8BB-E1FD0147C5DA}"/>
              </a:ext>
            </a:extLst>
          </p:cNvPr>
          <p:cNvSpPr txBox="1">
            <a:spLocks/>
          </p:cNvSpPr>
          <p:nvPr/>
        </p:nvSpPr>
        <p:spPr>
          <a:xfrm>
            <a:off x="624418" y="2266479"/>
            <a:ext cx="10926879" cy="296214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marL="266700" indent="-2667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23888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98525" indent="-2746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163638" indent="-26511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438275" indent="-2746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Arial"/>
                <a:cs typeface="Arial"/>
                <a:hlinkClick r:id="rId4" action="ppaction://hlinksldjump"/>
              </a:rPr>
              <a:t>Client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F0307116-3BB9-49E9-8592-597E7AF7F055}"/>
              </a:ext>
            </a:extLst>
          </p:cNvPr>
          <p:cNvSpPr txBox="1">
            <a:spLocks/>
          </p:cNvSpPr>
          <p:nvPr/>
        </p:nvSpPr>
        <p:spPr>
          <a:xfrm>
            <a:off x="624418" y="2849215"/>
            <a:ext cx="10926879" cy="296214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marL="266700" indent="-2667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23888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98525" indent="-2746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163638" indent="-26511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438275" indent="-2746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Arial"/>
                <a:cs typeface="Arial"/>
                <a:hlinkClick r:id="rId5" action="ppaction://hlinksldjump"/>
              </a:rPr>
              <a:t>Web Service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4A9B6616-6486-46F9-A001-DABA41236F63}"/>
              </a:ext>
            </a:extLst>
          </p:cNvPr>
          <p:cNvSpPr txBox="1">
            <a:spLocks/>
          </p:cNvSpPr>
          <p:nvPr/>
        </p:nvSpPr>
        <p:spPr>
          <a:xfrm>
            <a:off x="624418" y="3431951"/>
            <a:ext cx="10926879" cy="296214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marL="266700" indent="-2667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23888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98525" indent="-2746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163638" indent="-26511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438275" indent="-2746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Arial"/>
                <a:cs typeface="Arial"/>
                <a:hlinkClick r:id="rId6" action="ppaction://hlinksldjump"/>
              </a:rPr>
              <a:t>Mobile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1BC13A0B-7A7C-4B42-B76A-F60170158E72}"/>
              </a:ext>
            </a:extLst>
          </p:cNvPr>
          <p:cNvSpPr txBox="1">
            <a:spLocks/>
          </p:cNvSpPr>
          <p:nvPr/>
        </p:nvSpPr>
        <p:spPr>
          <a:xfrm>
            <a:off x="624418" y="4014687"/>
            <a:ext cx="10926879" cy="296214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marL="266700" indent="-2667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23888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98525" indent="-2746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163638" indent="-26511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438275" indent="-2746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Arial"/>
                <a:cs typeface="Arial"/>
                <a:hlinkClick r:id="rId7" action="ppaction://hlinksldjump"/>
              </a:rPr>
              <a:t>Enterprise Manager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E101C7CB-0760-4555-983F-BCBB27492119}"/>
              </a:ext>
            </a:extLst>
          </p:cNvPr>
          <p:cNvSpPr txBox="1">
            <a:spLocks/>
          </p:cNvSpPr>
          <p:nvPr/>
        </p:nvSpPr>
        <p:spPr>
          <a:xfrm>
            <a:off x="624417" y="4597423"/>
            <a:ext cx="10926879" cy="296214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marL="266700" indent="-2667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23888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98525" indent="-2746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163638" indent="-26511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438275" indent="-2746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Arial"/>
                <a:cs typeface="Arial"/>
                <a:hlinkClick r:id="rId8" action="ppaction://hlinksldjump"/>
              </a:rPr>
              <a:t>Exacq Hardware</a:t>
            </a:r>
            <a:endParaRPr lang="en-US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5818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BF2B2-8A6E-4A3C-A82A-778D9210CB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418" y="188913"/>
            <a:ext cx="9654116" cy="792162"/>
          </a:xfrm>
        </p:spPr>
        <p:txBody>
          <a:bodyPr wrap="square" anchor="b">
            <a:normAutofit/>
          </a:bodyPr>
          <a:lstStyle/>
          <a:p>
            <a:r>
              <a:rPr lang="en-US" dirty="0">
                <a:latin typeface="Arial"/>
                <a:cs typeface="Arial"/>
              </a:rPr>
              <a:t>G-Series, 2</a:t>
            </a:r>
            <a:r>
              <a:rPr lang="en-US" baseline="30000" dirty="0">
                <a:latin typeface="Arial"/>
                <a:cs typeface="Arial"/>
              </a:rPr>
              <a:t>nd</a:t>
            </a:r>
            <a:r>
              <a:rPr lang="en-US" dirty="0">
                <a:latin typeface="Arial"/>
                <a:cs typeface="Arial"/>
              </a:rPr>
              <a:t> Generation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426892B-D23B-4FB5-ADFC-0C19835E6ED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607537" y="6475257"/>
            <a:ext cx="7708249" cy="246218"/>
          </a:xfrm>
        </p:spPr>
        <p:txBody>
          <a:bodyPr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exacqVision Technical Support Training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26AADA5E-B04F-4C22-8607-47B97F825E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9522836"/>
              </p:ext>
            </p:extLst>
          </p:nvPr>
        </p:nvGraphicFramePr>
        <p:xfrm>
          <a:off x="2740529" y="1183692"/>
          <a:ext cx="6710941" cy="490198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10358">
                  <a:extLst>
                    <a:ext uri="{9D8B030D-6E8A-4147-A177-3AD203B41FA5}">
                      <a16:colId xmlns:a16="http://schemas.microsoft.com/office/drawing/2014/main" val="2835065196"/>
                    </a:ext>
                  </a:extLst>
                </a:gridCol>
                <a:gridCol w="2679416">
                  <a:extLst>
                    <a:ext uri="{9D8B030D-6E8A-4147-A177-3AD203B41FA5}">
                      <a16:colId xmlns:a16="http://schemas.microsoft.com/office/drawing/2014/main" val="2350944768"/>
                    </a:ext>
                  </a:extLst>
                </a:gridCol>
                <a:gridCol w="2321167">
                  <a:extLst>
                    <a:ext uri="{9D8B030D-6E8A-4147-A177-3AD203B41FA5}">
                      <a16:colId xmlns:a16="http://schemas.microsoft.com/office/drawing/2014/main" val="419883954"/>
                    </a:ext>
                  </a:extLst>
                </a:gridCol>
              </a:tblGrid>
              <a:tr h="16805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u="none" strike="noStrike" dirty="0">
                          <a:effectLst/>
                        </a:rPr>
                        <a:t>G-Series PoE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2" marR="6532" marT="6532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</a:rPr>
                        <a:t>8-Port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2" marR="6532" marT="6532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</a:rPr>
                        <a:t>16-Port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2" marR="6532" marT="6532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8750987"/>
                  </a:ext>
                </a:extLst>
              </a:tr>
              <a:tr h="168056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dirty="0">
                          <a:effectLst/>
                        </a:rPr>
                        <a:t>Maximum PoE Cameras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2" marR="6532" marT="65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8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2" marR="6532" marT="65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16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2" marR="6532" marT="6532" marB="0" anchor="ctr"/>
                </a:tc>
                <a:extLst>
                  <a:ext uri="{0D108BD9-81ED-4DB2-BD59-A6C34878D82A}">
                    <a16:rowId xmlns:a16="http://schemas.microsoft.com/office/drawing/2014/main" val="3660965097"/>
                  </a:ext>
                </a:extLst>
              </a:tr>
              <a:tr h="168056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Included IP Licenses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2" marR="6532" marT="65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4 PRO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2" marR="6532" marT="65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4 PRO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2" marR="6532" marT="6532" marB="0" anchor="ctr"/>
                </a:tc>
                <a:extLst>
                  <a:ext uri="{0D108BD9-81ED-4DB2-BD59-A6C34878D82A}">
                    <a16:rowId xmlns:a16="http://schemas.microsoft.com/office/drawing/2014/main" val="2065736146"/>
                  </a:ext>
                </a:extLst>
              </a:tr>
              <a:tr h="168056">
                <a:tc rowSpan="3"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dirty="0">
                          <a:effectLst/>
                        </a:rPr>
                        <a:t>PoE Power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2" marR="6532" marT="65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15 W (all ports simultaneously)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2" marR="6532" marT="65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15 W (all ports simultaneously)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2" marR="6532" marT="6532" marB="0" anchor="ctr"/>
                </a:tc>
                <a:extLst>
                  <a:ext uri="{0D108BD9-81ED-4DB2-BD59-A6C34878D82A}">
                    <a16:rowId xmlns:a16="http://schemas.microsoft.com/office/drawing/2014/main" val="275781672"/>
                  </a:ext>
                </a:extLst>
              </a:tr>
              <a:tr h="16805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30 W max (individual port)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2" marR="6532" marT="65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30 W max (individual port)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2" marR="6532" marT="6532" marB="0" anchor="ctr"/>
                </a:tc>
                <a:extLst>
                  <a:ext uri="{0D108BD9-81ED-4DB2-BD59-A6C34878D82A}">
                    <a16:rowId xmlns:a16="http://schemas.microsoft.com/office/drawing/2014/main" val="372532204"/>
                  </a:ext>
                </a:extLst>
              </a:tr>
              <a:tr h="16805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120 W (total)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2" marR="6532" marT="65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240 W (total)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2" marR="6532" marT="6532" marB="0" anchor="ctr"/>
                </a:tc>
                <a:extLst>
                  <a:ext uri="{0D108BD9-81ED-4DB2-BD59-A6C34878D82A}">
                    <a16:rowId xmlns:a16="http://schemas.microsoft.com/office/drawing/2014/main" val="1274647842"/>
                  </a:ext>
                </a:extLst>
              </a:tr>
              <a:tr h="168056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u="none" strike="noStrike" dirty="0">
                          <a:effectLst/>
                        </a:rPr>
                        <a:t>Pre-loaded VMS Software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Professional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2" marR="6532" marT="65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Professional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2" marR="6532" marT="6532" marB="0" anchor="ctr"/>
                </a:tc>
                <a:extLst>
                  <a:ext uri="{0D108BD9-81ED-4DB2-BD59-A6C34878D82A}">
                    <a16:rowId xmlns:a16="http://schemas.microsoft.com/office/drawing/2014/main" val="1019665751"/>
                  </a:ext>
                </a:extLst>
              </a:tr>
              <a:tr h="16805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Enterprise (Optional)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2" marR="6532" marT="65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Enterprise (Optional)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2" marR="6532" marT="6532" marB="0" anchor="ctr"/>
                </a:tc>
                <a:extLst>
                  <a:ext uri="{0D108BD9-81ED-4DB2-BD59-A6C34878D82A}">
                    <a16:rowId xmlns:a16="http://schemas.microsoft.com/office/drawing/2014/main" val="1844372252"/>
                  </a:ext>
                </a:extLst>
              </a:tr>
              <a:tr h="168056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dirty="0">
                          <a:effectLst/>
                        </a:rPr>
                        <a:t>Include SSA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2" marR="6532" marT="65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3 Years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2" marR="6532" marT="65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3 Years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2" marR="6532" marT="6532" marB="0" anchor="ctr"/>
                </a:tc>
                <a:extLst>
                  <a:ext uri="{0D108BD9-81ED-4DB2-BD59-A6C34878D82A}">
                    <a16:rowId xmlns:a16="http://schemas.microsoft.com/office/drawing/2014/main" val="3849901838"/>
                  </a:ext>
                </a:extLst>
              </a:tr>
              <a:tr h="168056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Operating System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2" marR="6532" marT="65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Linux Ubuntu 22.04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2" marR="6532" marT="65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Linux Ubuntu 22.04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2" marR="6532" marT="6532" marB="0" anchor="ctr"/>
                </a:tc>
                <a:extLst>
                  <a:ext uri="{0D108BD9-81ED-4DB2-BD59-A6C34878D82A}">
                    <a16:rowId xmlns:a16="http://schemas.microsoft.com/office/drawing/2014/main" val="3832967615"/>
                  </a:ext>
                </a:extLst>
              </a:tr>
              <a:tr h="168056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Maximum Storage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2" marR="6532" marT="65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12TB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2" marR="6532" marT="65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12 TB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2" marR="6532" marT="6532" marB="0" anchor="ctr"/>
                </a:tc>
                <a:extLst>
                  <a:ext uri="{0D108BD9-81ED-4DB2-BD59-A6C34878D82A}">
                    <a16:rowId xmlns:a16="http://schemas.microsoft.com/office/drawing/2014/main" val="4134229425"/>
                  </a:ext>
                </a:extLst>
              </a:tr>
              <a:tr h="168056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Maximum Hard Drives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2" marR="6532" marT="65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2" marR="6532" marT="65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2" marR="6532" marT="6532" marB="0" anchor="ctr"/>
                </a:tc>
                <a:extLst>
                  <a:ext uri="{0D108BD9-81ED-4DB2-BD59-A6C34878D82A}">
                    <a16:rowId xmlns:a16="http://schemas.microsoft.com/office/drawing/2014/main" val="4275211351"/>
                  </a:ext>
                </a:extLst>
              </a:tr>
              <a:tr h="168056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Typical Video Storage Rate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2" marR="6532" marT="65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120 Mbps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2" marR="6532" marT="65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120 Mbps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2" marR="6532" marT="6532" marB="0" anchor="ctr"/>
                </a:tc>
                <a:extLst>
                  <a:ext uri="{0D108BD9-81ED-4DB2-BD59-A6C34878D82A}">
                    <a16:rowId xmlns:a16="http://schemas.microsoft.com/office/drawing/2014/main" val="4215331891"/>
                  </a:ext>
                </a:extLst>
              </a:tr>
              <a:tr h="168056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Local Client Display Rate (1080p)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2" marR="6532" marT="65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8 streams @ 15 FPS each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2" marR="6532" marT="65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16 streams @ 15 FPS each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2" marR="6532" marT="6532" marB="0" anchor="ctr"/>
                </a:tc>
                <a:extLst>
                  <a:ext uri="{0D108BD9-81ED-4DB2-BD59-A6C34878D82A}">
                    <a16:rowId xmlns:a16="http://schemas.microsoft.com/office/drawing/2014/main" val="2048621811"/>
                  </a:ext>
                </a:extLst>
              </a:tr>
              <a:tr h="175058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CPU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2" marR="6532" marT="65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12</a:t>
                      </a:r>
                      <a:r>
                        <a:rPr lang="en-US" sz="900" u="none" strike="noStrike" baseline="30000" dirty="0">
                          <a:effectLst/>
                        </a:rPr>
                        <a:t>th</a:t>
                      </a:r>
                      <a:r>
                        <a:rPr lang="en-US" sz="900" u="none" strike="noStrike" dirty="0">
                          <a:effectLst/>
                        </a:rPr>
                        <a:t> Gen Intel® Celeron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2" marR="6532" marT="65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12</a:t>
                      </a:r>
                      <a:r>
                        <a:rPr lang="en-US" sz="900" u="none" strike="noStrike" baseline="30000" dirty="0">
                          <a:effectLst/>
                        </a:rPr>
                        <a:t>th</a:t>
                      </a:r>
                      <a:r>
                        <a:rPr lang="en-US" sz="900" u="none" strike="noStrike" dirty="0">
                          <a:effectLst/>
                        </a:rPr>
                        <a:t> Gen Intel® Celeron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2" marR="6532" marT="6532" marB="0" anchor="ctr"/>
                </a:tc>
                <a:extLst>
                  <a:ext uri="{0D108BD9-81ED-4DB2-BD59-A6C34878D82A}">
                    <a16:rowId xmlns:a16="http://schemas.microsoft.com/office/drawing/2014/main" val="1973446292"/>
                  </a:ext>
                </a:extLst>
              </a:tr>
              <a:tr h="168056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RAM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2" marR="6532" marT="65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4 GB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2" marR="6532" marT="65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4 GB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2" marR="6532" marT="6532" marB="0" anchor="ctr"/>
                </a:tc>
                <a:extLst>
                  <a:ext uri="{0D108BD9-81ED-4DB2-BD59-A6C34878D82A}">
                    <a16:rowId xmlns:a16="http://schemas.microsoft.com/office/drawing/2014/main" val="3797825931"/>
                  </a:ext>
                </a:extLst>
              </a:tr>
              <a:tr h="168056"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Monitor Output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2" marR="6532" marT="65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DVI-I, HDMI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2" marR="6532" marT="65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DVI-I, HDMI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2" marR="6532" marT="6532" marB="0" anchor="ctr"/>
                </a:tc>
                <a:extLst>
                  <a:ext uri="{0D108BD9-81ED-4DB2-BD59-A6C34878D82A}">
                    <a16:rowId xmlns:a16="http://schemas.microsoft.com/office/drawing/2014/main" val="2928677946"/>
                  </a:ext>
                </a:extLst>
              </a:tr>
              <a:tr h="16805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2 Simultaneous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2" marR="6532" marT="65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2 Simultaneous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2" marR="6532" marT="6532" marB="0" anchor="ctr"/>
                </a:tc>
                <a:extLst>
                  <a:ext uri="{0D108BD9-81ED-4DB2-BD59-A6C34878D82A}">
                    <a16:rowId xmlns:a16="http://schemas.microsoft.com/office/drawing/2014/main" val="1101132958"/>
                  </a:ext>
                </a:extLst>
              </a:tr>
              <a:tr h="168056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NIC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2" marR="6532" marT="65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1 x 2.5 Gbps + 1 x 1 Gbps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2" marR="6532" marT="65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1 x 2.5 Gbps + 1 x 1 Gbps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2" marR="6532" marT="6532" marB="0" anchor="ctr"/>
                </a:tc>
                <a:extLst>
                  <a:ext uri="{0D108BD9-81ED-4DB2-BD59-A6C34878D82A}">
                    <a16:rowId xmlns:a16="http://schemas.microsoft.com/office/drawing/2014/main" val="3109263129"/>
                  </a:ext>
                </a:extLst>
              </a:tr>
              <a:tr h="168056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USB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2" marR="6532" marT="65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2 USB 2.0 Front, 4 USB 3.1 Rear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2" marR="6532" marT="65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2 USB 2.0 Front + 2 USB 2.0 Rear, 2 USB 3.1 Rear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2" marR="6532" marT="6532" marB="0" anchor="ctr"/>
                </a:tc>
                <a:extLst>
                  <a:ext uri="{0D108BD9-81ED-4DB2-BD59-A6C34878D82A}">
                    <a16:rowId xmlns:a16="http://schemas.microsoft.com/office/drawing/2014/main" val="2110019088"/>
                  </a:ext>
                </a:extLst>
              </a:tr>
              <a:tr h="168056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Audio Inputs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2" marR="6532" marT="65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2" marR="6532" marT="65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2" marR="6532" marT="6532" marB="0" anchor="ctr"/>
                </a:tc>
                <a:extLst>
                  <a:ext uri="{0D108BD9-81ED-4DB2-BD59-A6C34878D82A}">
                    <a16:rowId xmlns:a16="http://schemas.microsoft.com/office/drawing/2014/main" val="3171385659"/>
                  </a:ext>
                </a:extLst>
              </a:tr>
              <a:tr h="168056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dirty="0">
                          <a:effectLst/>
                        </a:rPr>
                        <a:t>Audio Outputs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2" marR="6532" marT="65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2" marR="6532" marT="65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2" marR="6532" marT="6532" marB="0" anchor="ctr"/>
                </a:tc>
                <a:extLst>
                  <a:ext uri="{0D108BD9-81ED-4DB2-BD59-A6C34878D82A}">
                    <a16:rowId xmlns:a16="http://schemas.microsoft.com/office/drawing/2014/main" val="3497620165"/>
                  </a:ext>
                </a:extLst>
              </a:tr>
              <a:tr h="168056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DVD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2" marR="6532" marT="65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External (Optional)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2" marR="6532" marT="65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External (Optional)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2" marR="6532" marT="6532" marB="0" anchor="ctr"/>
                </a:tc>
                <a:extLst>
                  <a:ext uri="{0D108BD9-81ED-4DB2-BD59-A6C34878D82A}">
                    <a16:rowId xmlns:a16="http://schemas.microsoft.com/office/drawing/2014/main" val="2041111372"/>
                  </a:ext>
                </a:extLst>
              </a:tr>
              <a:tr h="168056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Accessories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2" marR="6532" marT="65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Keyboard (on-screen), Mouse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2" marR="6532" marT="65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Keyboard (on-screen), Mouse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2" marR="6532" marT="6532" marB="0" anchor="ctr"/>
                </a:tc>
                <a:extLst>
                  <a:ext uri="{0D108BD9-81ED-4DB2-BD59-A6C34878D82A}">
                    <a16:rowId xmlns:a16="http://schemas.microsoft.com/office/drawing/2014/main" val="1593204266"/>
                  </a:ext>
                </a:extLst>
              </a:tr>
              <a:tr h="168056">
                <a:tc rowSpan="2">
                  <a:txBody>
                    <a:bodyPr/>
                    <a:lstStyle/>
                    <a:p>
                      <a:pPr algn="l" fontAlgn="ctr"/>
                      <a:r>
                        <a:rPr lang="pt-BR" sz="900" u="none" strike="noStrike">
                          <a:effectLst/>
                        </a:rPr>
                        <a:t>Dimensions (H x W x D)</a:t>
                      </a:r>
                      <a:endParaRPr lang="pt-BR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2" marR="6532" marT="65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1.92 in x 14.17 in x 8.83 in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2" marR="6532" marT="65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1.75 in x 16.92 in x  13.70 in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2" marR="6532" marT="6532" marB="0" anchor="ctr"/>
                </a:tc>
                <a:extLst>
                  <a:ext uri="{0D108BD9-81ED-4DB2-BD59-A6C34878D82A}">
                    <a16:rowId xmlns:a16="http://schemas.microsoft.com/office/drawing/2014/main" val="1619832400"/>
                  </a:ext>
                </a:extLst>
              </a:tr>
              <a:tr h="16805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4.9 cm x 36 cm x 22.45 cm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2" marR="6532" marT="65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4.45 cm x 43 cm x 34.8 cm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2" marR="6532" marT="6532" marB="0" anchor="ctr"/>
                </a:tc>
                <a:extLst>
                  <a:ext uri="{0D108BD9-81ED-4DB2-BD59-A6C34878D82A}">
                    <a16:rowId xmlns:a16="http://schemas.microsoft.com/office/drawing/2014/main" val="361603300"/>
                  </a:ext>
                </a:extLst>
              </a:tr>
              <a:tr h="168056"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Weight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2" marR="6532" marT="65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6 lbs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2" marR="6532" marT="65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10 </a:t>
                      </a:r>
                      <a:r>
                        <a:rPr lang="en-US" sz="900" u="none" strike="noStrike" dirty="0" err="1">
                          <a:effectLst/>
                        </a:rPr>
                        <a:t>lbs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2" marR="6532" marT="6532" marB="0" anchor="ctr"/>
                </a:tc>
                <a:extLst>
                  <a:ext uri="{0D108BD9-81ED-4DB2-BD59-A6C34878D82A}">
                    <a16:rowId xmlns:a16="http://schemas.microsoft.com/office/drawing/2014/main" val="3818270686"/>
                  </a:ext>
                </a:extLst>
              </a:tr>
              <a:tr h="16805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2.72 kg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2" marR="6532" marT="65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4.54 kg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2" marR="6532" marT="6532" marB="0" anchor="ctr"/>
                </a:tc>
                <a:extLst>
                  <a:ext uri="{0D108BD9-81ED-4DB2-BD59-A6C34878D82A}">
                    <a16:rowId xmlns:a16="http://schemas.microsoft.com/office/drawing/2014/main" val="2340330152"/>
                  </a:ext>
                </a:extLst>
              </a:tr>
              <a:tr h="168056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Certifications</a:t>
                      </a:r>
                    </a:p>
                  </a:txBody>
                  <a:tcPr marL="6532" marR="6532" marT="65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UL, CE, FCC</a:t>
                      </a:r>
                    </a:p>
                  </a:txBody>
                  <a:tcPr marL="6532" marR="6532" marT="65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UL, CE, FCC</a:t>
                      </a:r>
                    </a:p>
                  </a:txBody>
                  <a:tcPr marL="6532" marR="6532" marT="6532" marB="0" anchor="ctr"/>
                </a:tc>
                <a:extLst>
                  <a:ext uri="{0D108BD9-81ED-4DB2-BD59-A6C34878D82A}">
                    <a16:rowId xmlns:a16="http://schemas.microsoft.com/office/drawing/2014/main" val="24757069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17526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8EE56E-0A9D-4570-8D59-B4FDE78C14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EF8DCE6-BC7C-49A7-ACAA-07EF1A4E81E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err="1"/>
              <a:t>exacqVision</a:t>
            </a:r>
            <a:r>
              <a:rPr lang="en-GB"/>
              <a:t> Technical Support Training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9163F05-03FC-42F1-B03E-0B2830C714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628" y="1517472"/>
            <a:ext cx="10092744" cy="4205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657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42513F-C48C-4A62-ABB1-17AA731CC1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Server</a:t>
            </a:r>
          </a:p>
        </p:txBody>
      </p:sp>
    </p:spTree>
    <p:extLst>
      <p:ext uri="{BB962C8B-B14F-4D97-AF65-F5344CB8AC3E}">
        <p14:creationId xmlns:p14="http://schemas.microsoft.com/office/powerpoint/2010/main" val="4240687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EFC3DC29-988A-4CCB-BCB3-DB1A8FA73D3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8224677"/>
              </p:ext>
            </p:extLst>
          </p:nvPr>
        </p:nvGraphicFramePr>
        <p:xfrm>
          <a:off x="10024801" y="0"/>
          <a:ext cx="1542781" cy="10285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r:id="rId4" imgW="2514600" imgH="1676160" progId="">
                  <p:embed/>
                </p:oleObj>
              </mc:Choice>
              <mc:Fallback>
                <p:oleObj r:id="rId4" imgW="2514600" imgH="1676160" progId="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EFC3DC29-988A-4CCB-BCB3-DB1A8FA73D3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024801" y="0"/>
                        <a:ext cx="1542781" cy="102852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D53BF2B2-8A6E-4A3C-A82A-778D9210CB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418" y="188913"/>
            <a:ext cx="9654116" cy="792162"/>
          </a:xfrm>
        </p:spPr>
        <p:txBody>
          <a:bodyPr wrap="square" anchor="b">
            <a:normAutofit/>
          </a:bodyPr>
          <a:lstStyle/>
          <a:p>
            <a:r>
              <a:rPr lang="en-US" dirty="0">
                <a:latin typeface="Arial"/>
                <a:cs typeface="Arial"/>
              </a:rPr>
              <a:t>Bug Fixes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426892B-D23B-4FB5-ADFC-0C19835E6ED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607537" y="6475257"/>
            <a:ext cx="7708249" cy="246218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GB"/>
              <a:t>exacqVision Technical Support Training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6304467-2890-46FD-9D5B-51144F43822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4418" y="1217434"/>
            <a:ext cx="9936257" cy="4893591"/>
          </a:xfrm>
        </p:spPr>
        <p:txBody>
          <a:bodyPr>
            <a:normAutofit/>
          </a:bodyPr>
          <a:lstStyle/>
          <a:p>
            <a:r>
              <a:rPr lang="en-US" dirty="0"/>
              <a:t>Fixed issue preventing the archiving of analog video to Cloud Drive (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AES-74</a:t>
            </a:r>
            <a:r>
              <a:rPr lang="en-US" dirty="0"/>
              <a:t>, </a:t>
            </a:r>
            <a:r>
              <a:rPr lang="en-US" dirty="0">
                <a:solidFill>
                  <a:schemeClr val="tx2"/>
                </a:solidFill>
              </a:rPr>
              <a:t>AESW-1395</a:t>
            </a:r>
            <a:r>
              <a:rPr lang="en-US" dirty="0"/>
              <a:t>)</a:t>
            </a:r>
          </a:p>
          <a:p>
            <a:r>
              <a:rPr lang="en-US" dirty="0"/>
              <a:t>Motion Detection not working on </a:t>
            </a:r>
            <a:r>
              <a:rPr lang="en-US" dirty="0" err="1"/>
              <a:t>Holis</a:t>
            </a:r>
            <a:r>
              <a:rPr lang="en-US" dirty="0"/>
              <a:t> cameras (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AES-121</a:t>
            </a:r>
            <a:r>
              <a:rPr lang="en-US" dirty="0"/>
              <a:t>, </a:t>
            </a:r>
            <a:r>
              <a:rPr lang="en-US" dirty="0">
                <a:solidFill>
                  <a:schemeClr val="tx2"/>
                </a:solidFill>
              </a:rPr>
              <a:t>AESW-2947</a:t>
            </a:r>
            <a:r>
              <a:rPr lang="en-US" dirty="0"/>
              <a:t>)</a:t>
            </a:r>
          </a:p>
          <a:p>
            <a:r>
              <a:rPr lang="en-US" dirty="0"/>
              <a:t>Corrected issue setting NTP server for illustra3pi and </a:t>
            </a:r>
            <a:r>
              <a:rPr lang="en-US" dirty="0" err="1"/>
              <a:t>illustramultipi</a:t>
            </a:r>
            <a:r>
              <a:rPr lang="en-US" dirty="0"/>
              <a:t> plugins (</a:t>
            </a:r>
            <a:r>
              <a:rPr lang="en-US" dirty="0">
                <a:solidFill>
                  <a:schemeClr val="tx2"/>
                </a:solidFill>
              </a:rPr>
              <a:t>AESW-2546</a:t>
            </a:r>
            <a:r>
              <a:rPr lang="en-US" dirty="0"/>
              <a:t>)</a:t>
            </a:r>
          </a:p>
          <a:p>
            <a:r>
              <a:rPr lang="en-US" dirty="0"/>
              <a:t>Fixed issue with missing frames from PTZ cameras causing image “tearing” in recorded video files (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AES-30</a:t>
            </a:r>
            <a:r>
              <a:rPr lang="en-US" dirty="0"/>
              <a:t>, </a:t>
            </a:r>
            <a:r>
              <a:rPr lang="en-US" dirty="0">
                <a:solidFill>
                  <a:schemeClr val="tx2"/>
                </a:solidFill>
              </a:rPr>
              <a:t>AESW-1767</a:t>
            </a:r>
            <a:r>
              <a:rPr lang="en-US" dirty="0"/>
              <a:t>)</a:t>
            </a:r>
          </a:p>
          <a:p>
            <a:r>
              <a:rPr lang="en-US" dirty="0"/>
              <a:t>Fixed issue with core hanging when attempting to stop server service (</a:t>
            </a:r>
            <a:r>
              <a:rPr lang="en-US" dirty="0">
                <a:solidFill>
                  <a:schemeClr val="tx2"/>
                </a:solidFill>
              </a:rPr>
              <a:t>AESW-2211</a:t>
            </a:r>
            <a:r>
              <a:rPr lang="en-US" dirty="0"/>
              <a:t>)</a:t>
            </a:r>
          </a:p>
          <a:p>
            <a:r>
              <a:rPr lang="en-US" dirty="0"/>
              <a:t>Addressed issue with high memory usage (</a:t>
            </a:r>
            <a:r>
              <a:rPr lang="en-US" dirty="0">
                <a:solidFill>
                  <a:schemeClr val="tx2"/>
                </a:solidFill>
              </a:rPr>
              <a:t>AESW-558</a:t>
            </a:r>
            <a:r>
              <a:rPr lang="en-US" dirty="0"/>
              <a:t>)</a:t>
            </a:r>
          </a:p>
          <a:p>
            <a:r>
              <a:rPr lang="en-US" dirty="0"/>
              <a:t>Fixed logging issue with potential to cause crash, re: LDAP (</a:t>
            </a:r>
            <a:r>
              <a:rPr lang="en-US" dirty="0">
                <a:solidFill>
                  <a:schemeClr val="tx2"/>
                </a:solidFill>
              </a:rPr>
              <a:t>AESW-2431</a:t>
            </a:r>
            <a:r>
              <a:rPr lang="en-US" dirty="0"/>
              <a:t>)</a:t>
            </a:r>
          </a:p>
          <a:p>
            <a:r>
              <a:rPr lang="en-US" dirty="0"/>
              <a:t>Corrected reporting issue for object classification from all sensors when using the </a:t>
            </a:r>
            <a:r>
              <a:rPr lang="en-US" dirty="0" err="1"/>
              <a:t>illustramulti</a:t>
            </a:r>
            <a:r>
              <a:rPr lang="en-US" dirty="0"/>
              <a:t> camera plugin (</a:t>
            </a:r>
            <a:r>
              <a:rPr lang="en-US" dirty="0">
                <a:solidFill>
                  <a:schemeClr val="tx2"/>
                </a:solidFill>
              </a:rPr>
              <a:t>AESW-2174</a:t>
            </a:r>
            <a:r>
              <a:rPr lang="en-US" dirty="0"/>
              <a:t>)</a:t>
            </a:r>
          </a:p>
          <a:p>
            <a:r>
              <a:rPr lang="en-US" dirty="0"/>
              <a:t>Fixed issue reading blur and tamper detection for individual sensors, </a:t>
            </a:r>
            <a:r>
              <a:rPr lang="en-US" dirty="0" err="1"/>
              <a:t>illustramulti</a:t>
            </a:r>
            <a:r>
              <a:rPr lang="en-US" dirty="0"/>
              <a:t> (</a:t>
            </a:r>
            <a:r>
              <a:rPr lang="en-US" dirty="0">
                <a:solidFill>
                  <a:schemeClr val="tx2"/>
                </a:solidFill>
              </a:rPr>
              <a:t>AESW-2074</a:t>
            </a:r>
            <a:r>
              <a:rPr lang="en-US" dirty="0"/>
              <a:t>)</a:t>
            </a:r>
          </a:p>
          <a:p>
            <a:r>
              <a:rPr lang="en-US" dirty="0"/>
              <a:t>Fixed handling of metadata/motion timeouts on Samsung, </a:t>
            </a:r>
            <a:r>
              <a:rPr lang="en-US" dirty="0" err="1"/>
              <a:t>Illustra</a:t>
            </a:r>
            <a:r>
              <a:rPr lang="en-US" dirty="0"/>
              <a:t>… manifested as motion detection that would cease working (</a:t>
            </a:r>
            <a:r>
              <a:rPr lang="en-US" dirty="0">
                <a:solidFill>
                  <a:schemeClr val="tx2"/>
                </a:solidFill>
              </a:rPr>
              <a:t>AESW-517</a:t>
            </a:r>
            <a:r>
              <a:rPr lang="en-US" dirty="0"/>
              <a:t>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6C625B1-EB72-4405-8AAD-4B6C1204ECE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24801" y="2567096"/>
            <a:ext cx="1766610" cy="90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880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BF2B2-8A6E-4A3C-A82A-778D9210CB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418" y="188913"/>
            <a:ext cx="9654116" cy="792162"/>
          </a:xfrm>
        </p:spPr>
        <p:txBody>
          <a:bodyPr wrap="square" anchor="b">
            <a:normAutofit/>
          </a:bodyPr>
          <a:lstStyle/>
          <a:p>
            <a:r>
              <a:rPr lang="en-US" dirty="0">
                <a:latin typeface="Arial"/>
                <a:cs typeface="Arial"/>
              </a:rPr>
              <a:t>Enhancements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426892B-D23B-4FB5-ADFC-0C19835E6ED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607537" y="6475257"/>
            <a:ext cx="7708249" cy="246218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GB" dirty="0" err="1"/>
              <a:t>exacqVision</a:t>
            </a:r>
            <a:r>
              <a:rPr lang="en-GB" dirty="0"/>
              <a:t> Technical Support Training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6304467-2890-46FD-9D5B-51144F43822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4419" y="1257300"/>
            <a:ext cx="10734747" cy="4681487"/>
          </a:xfrm>
        </p:spPr>
        <p:txBody>
          <a:bodyPr/>
          <a:lstStyle/>
          <a:p>
            <a:r>
              <a:rPr lang="en-US" dirty="0"/>
              <a:t>Support added for Axis’ new Time API calls (</a:t>
            </a:r>
            <a:r>
              <a:rPr lang="en-US" dirty="0">
                <a:solidFill>
                  <a:schemeClr val="tx2"/>
                </a:solidFill>
              </a:rPr>
              <a:t>AESW-1726</a:t>
            </a:r>
            <a:r>
              <a:rPr lang="en-US" dirty="0"/>
              <a:t>)</a:t>
            </a:r>
          </a:p>
          <a:p>
            <a:r>
              <a:rPr lang="en-US" dirty="0"/>
              <a:t>Support added for Arecont </a:t>
            </a:r>
            <a:r>
              <a:rPr lang="en-US" dirty="0" err="1"/>
              <a:t>Contera</a:t>
            </a:r>
            <a:r>
              <a:rPr lang="en-US" dirty="0"/>
              <a:t> series</a:t>
            </a:r>
          </a:p>
          <a:p>
            <a:r>
              <a:rPr lang="en-US" dirty="0"/>
              <a:t>Support added for </a:t>
            </a:r>
            <a:r>
              <a:rPr lang="en-US" dirty="0" err="1"/>
              <a:t>Protego</a:t>
            </a:r>
            <a:r>
              <a:rPr lang="en-US" dirty="0"/>
              <a:t> devices, alias of </a:t>
            </a:r>
            <a:r>
              <a:rPr lang="en-US" dirty="0" err="1"/>
              <a:t>Sunell</a:t>
            </a:r>
            <a:endParaRPr lang="en-US" dirty="0"/>
          </a:p>
          <a:p>
            <a:r>
              <a:rPr lang="en-US" dirty="0"/>
              <a:t>Added support for ACTi Z94 camera</a:t>
            </a:r>
          </a:p>
          <a:p>
            <a:r>
              <a:rPr lang="en-US" dirty="0"/>
              <a:t>Added JSON support for Dahua DH-IPC-HFW1230S-S5, DH-IPC-HDBW1230E-S5</a:t>
            </a:r>
          </a:p>
          <a:p>
            <a:r>
              <a:rPr lang="en-US" dirty="0" err="1"/>
              <a:t>evAPI</a:t>
            </a:r>
            <a:r>
              <a:rPr lang="en-US" dirty="0"/>
              <a:t> changes made to support sustained soft triggers (</a:t>
            </a:r>
            <a:r>
              <a:rPr lang="en-US" dirty="0">
                <a:solidFill>
                  <a:schemeClr val="tx2"/>
                </a:solidFill>
              </a:rPr>
              <a:t>AESW-2127</a:t>
            </a:r>
            <a:r>
              <a:rPr lang="en-US" dirty="0"/>
              <a:t>)</a:t>
            </a:r>
          </a:p>
          <a:p>
            <a:r>
              <a:rPr lang="en-US" dirty="0"/>
              <a:t>Added support for </a:t>
            </a:r>
            <a:r>
              <a:rPr lang="en-US" dirty="0" err="1"/>
              <a:t>Illustra</a:t>
            </a:r>
            <a:r>
              <a:rPr lang="en-US" dirty="0"/>
              <a:t> metadata with HTTPS, phase 1 of enhanced support with </a:t>
            </a:r>
            <a:r>
              <a:rPr lang="en-US" dirty="0" err="1"/>
              <a:t>Illustra</a:t>
            </a:r>
            <a:r>
              <a:rPr lang="en-US" dirty="0"/>
              <a:t> Enhanced Security mode (</a:t>
            </a:r>
            <a:r>
              <a:rPr lang="en-US" dirty="0">
                <a:solidFill>
                  <a:schemeClr val="tx2"/>
                </a:solidFill>
              </a:rPr>
              <a:t>AESW-3260</a:t>
            </a:r>
            <a:r>
              <a:rPr lang="en-US" dirty="0"/>
              <a:t>)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801BBF71-00B8-4805-ADEF-298BD8B715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906840" y="320333"/>
            <a:ext cx="660742" cy="660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646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42513F-C48C-4A62-ABB1-17AA731CC1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Client</a:t>
            </a:r>
          </a:p>
        </p:txBody>
      </p:sp>
    </p:spTree>
    <p:extLst>
      <p:ext uri="{BB962C8B-B14F-4D97-AF65-F5344CB8AC3E}">
        <p14:creationId xmlns:p14="http://schemas.microsoft.com/office/powerpoint/2010/main" val="2116926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EFC3DC29-988A-4CCB-BCB3-DB1A8FA73D3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024801" y="0"/>
          <a:ext cx="1542781" cy="10285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r:id="rId4" imgW="2514600" imgH="1676160" progId="">
                  <p:embed/>
                </p:oleObj>
              </mc:Choice>
              <mc:Fallback>
                <p:oleObj r:id="rId4" imgW="2514600" imgH="1676160" progId="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EFC3DC29-988A-4CCB-BCB3-DB1A8FA73D3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024801" y="0"/>
                        <a:ext cx="1542781" cy="102852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D53BF2B2-8A6E-4A3C-A82A-778D9210CB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418" y="188913"/>
            <a:ext cx="9654116" cy="792162"/>
          </a:xfrm>
        </p:spPr>
        <p:txBody>
          <a:bodyPr wrap="square" anchor="b">
            <a:normAutofit/>
          </a:bodyPr>
          <a:lstStyle/>
          <a:p>
            <a:r>
              <a:rPr lang="en-US" dirty="0">
                <a:latin typeface="Arial"/>
                <a:cs typeface="Arial"/>
              </a:rPr>
              <a:t>Bug Fixes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426892B-D23B-4FB5-ADFC-0C19835E6ED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607537" y="6475257"/>
            <a:ext cx="7708249" cy="246218"/>
          </a:xfrm>
        </p:spPr>
        <p:txBody>
          <a:bodyPr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exacqVision Technical Support Training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6304467-2890-46FD-9D5B-51144F43822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4419" y="1317170"/>
            <a:ext cx="9807468" cy="4987037"/>
          </a:xfrm>
        </p:spPr>
        <p:txBody>
          <a:bodyPr>
            <a:normAutofit/>
          </a:bodyPr>
          <a:lstStyle/>
          <a:p>
            <a:r>
              <a:rPr lang="en-US" dirty="0"/>
              <a:t>Corrected issues with keyword tree resetting the scroll position (</a:t>
            </a:r>
            <a:r>
              <a:rPr lang="en-US" dirty="0">
                <a:solidFill>
                  <a:schemeClr val="tx2"/>
                </a:solidFill>
              </a:rPr>
              <a:t>AESW-3236</a:t>
            </a:r>
            <a:r>
              <a:rPr lang="en-US" dirty="0"/>
              <a:t>)</a:t>
            </a:r>
          </a:p>
          <a:p>
            <a:r>
              <a:rPr lang="en-US" dirty="0"/>
              <a:t>Fixed issue saving edits to Event Monitoring profile when Source Name begins with the system name (</a:t>
            </a:r>
            <a:r>
              <a:rPr lang="en-US" dirty="0">
                <a:solidFill>
                  <a:schemeClr val="tx2"/>
                </a:solidFill>
              </a:rPr>
              <a:t>AESW-3099</a:t>
            </a:r>
            <a:r>
              <a:rPr lang="en-US" dirty="0"/>
              <a:t>)</a:t>
            </a:r>
          </a:p>
          <a:p>
            <a:r>
              <a:rPr lang="en-US" dirty="0"/>
              <a:t>Prevent client crash when clicking Show Keywords checkbox (</a:t>
            </a:r>
            <a:r>
              <a:rPr lang="en-US" dirty="0">
                <a:solidFill>
                  <a:schemeClr val="tx2"/>
                </a:solidFill>
              </a:rPr>
              <a:t>AESW-3240</a:t>
            </a:r>
            <a:r>
              <a:rPr lang="en-US" dirty="0"/>
              <a:t>)</a:t>
            </a:r>
          </a:p>
          <a:p>
            <a:r>
              <a:rPr lang="en-US" dirty="0"/>
              <a:t>Fixed issue where event metadata fails to be included for first selected device with certain Access Control integrations (</a:t>
            </a:r>
            <a:r>
              <a:rPr lang="en-US" dirty="0">
                <a:solidFill>
                  <a:schemeClr val="tx2"/>
                </a:solidFill>
              </a:rPr>
              <a:t>AESW-2083</a:t>
            </a:r>
            <a:r>
              <a:rPr lang="en-US" dirty="0"/>
              <a:t>)</a:t>
            </a:r>
          </a:p>
          <a:p>
            <a:r>
              <a:rPr lang="en-US" dirty="0"/>
              <a:t>Fixed issues where client did not display keywords when more than 20 values are returned (</a:t>
            </a:r>
            <a:r>
              <a:rPr lang="en-US" dirty="0">
                <a:solidFill>
                  <a:schemeClr val="tx2"/>
                </a:solidFill>
              </a:rPr>
              <a:t>AESW-3134</a:t>
            </a:r>
            <a:r>
              <a:rPr lang="en-US" dirty="0"/>
              <a:t>)</a:t>
            </a:r>
          </a:p>
          <a:p>
            <a:r>
              <a:rPr lang="en-US" dirty="0"/>
              <a:t>Fixed icon display issue on Storage &gt; Hardware tab device tree (</a:t>
            </a:r>
            <a:r>
              <a:rPr lang="en-US" dirty="0">
                <a:solidFill>
                  <a:schemeClr val="tx2"/>
                </a:solidFill>
              </a:rPr>
              <a:t>AESW-1861</a:t>
            </a:r>
            <a:r>
              <a:rPr lang="en-US" dirty="0"/>
              <a:t>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122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BF2B2-8A6E-4A3C-A82A-778D9210CB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418" y="188913"/>
            <a:ext cx="9654116" cy="792162"/>
          </a:xfrm>
        </p:spPr>
        <p:txBody>
          <a:bodyPr wrap="square" anchor="b">
            <a:normAutofit/>
          </a:bodyPr>
          <a:lstStyle/>
          <a:p>
            <a:r>
              <a:rPr lang="en-US" dirty="0">
                <a:latin typeface="Arial"/>
                <a:cs typeface="Arial"/>
              </a:rPr>
              <a:t>Enhancements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426892B-D23B-4FB5-ADFC-0C19835E6ED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607537" y="6475257"/>
            <a:ext cx="7708249" cy="246218"/>
          </a:xfrm>
        </p:spPr>
        <p:txBody>
          <a:bodyPr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exacqVision Technical Support Training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6304467-2890-46FD-9D5B-51144F43822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4419" y="1235530"/>
            <a:ext cx="9575649" cy="4703258"/>
          </a:xfrm>
        </p:spPr>
        <p:txBody>
          <a:bodyPr/>
          <a:lstStyle/>
          <a:p>
            <a:r>
              <a:rPr lang="en-US" dirty="0"/>
              <a:t>Hide metadata keywords grid by default, user will click Show Keywords to toggle display of the keywords grid (</a:t>
            </a:r>
            <a:r>
              <a:rPr lang="en-US" dirty="0">
                <a:solidFill>
                  <a:schemeClr val="tx2"/>
                </a:solidFill>
              </a:rPr>
              <a:t>AESW-2842</a:t>
            </a:r>
            <a:r>
              <a:rPr lang="en-US" dirty="0"/>
              <a:t>)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  <a:p>
            <a:r>
              <a:rPr lang="en-US" dirty="0"/>
              <a:t>Cloud Drive integration enhancement to only list cameras from the systems in the systems list (</a:t>
            </a:r>
            <a:r>
              <a:rPr lang="en-US" dirty="0">
                <a:solidFill>
                  <a:schemeClr val="tx2"/>
                </a:solidFill>
              </a:rPr>
              <a:t>AESW-1971</a:t>
            </a:r>
            <a:r>
              <a:rPr lang="en-US" dirty="0"/>
              <a:t>)</a:t>
            </a:r>
          </a:p>
          <a:p>
            <a:r>
              <a:rPr lang="en-US" dirty="0"/>
              <a:t>Improvements made to reduce false positives based on color filtering for people and vehicles (</a:t>
            </a:r>
            <a:r>
              <a:rPr lang="en-US" dirty="0">
                <a:solidFill>
                  <a:schemeClr val="tx2"/>
                </a:solidFill>
              </a:rPr>
              <a:t>AESW-2436</a:t>
            </a:r>
            <a:r>
              <a:rPr lang="en-US" dirty="0"/>
              <a:t>)</a:t>
            </a:r>
          </a:p>
          <a:p>
            <a:r>
              <a:rPr lang="en-US" dirty="0"/>
              <a:t>Hide the conditions panel when not needed (</a:t>
            </a:r>
            <a:r>
              <a:rPr lang="en-US" dirty="0">
                <a:solidFill>
                  <a:schemeClr val="tx2"/>
                </a:solidFill>
              </a:rPr>
              <a:t>AESW-2843</a:t>
            </a:r>
            <a:r>
              <a:rPr lang="en-US" dirty="0"/>
              <a:t>)</a:t>
            </a:r>
          </a:p>
          <a:p>
            <a:endParaRPr lang="en-US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801BBF71-00B8-4805-ADEF-298BD8B715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906840" y="320333"/>
            <a:ext cx="660742" cy="66074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4A8F51C-EBDC-49F5-B4B2-5DDE935E60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41822" y="1517544"/>
            <a:ext cx="4388521" cy="2736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234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42513F-C48C-4A62-ABB1-17AA731CC1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 Service</a:t>
            </a:r>
          </a:p>
        </p:txBody>
      </p:sp>
    </p:spTree>
    <p:extLst>
      <p:ext uri="{BB962C8B-B14F-4D97-AF65-F5344CB8AC3E}">
        <p14:creationId xmlns:p14="http://schemas.microsoft.com/office/powerpoint/2010/main" val="4292231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01_JCI_with Product Brand Logo-Inside">
  <a:themeElements>
    <a:clrScheme name="Custom 2">
      <a:dk1>
        <a:srgbClr val="000000"/>
      </a:dk1>
      <a:lt1>
        <a:srgbClr val="FFFFFF"/>
      </a:lt1>
      <a:dk2>
        <a:srgbClr val="0080B6"/>
      </a:dk2>
      <a:lt2>
        <a:srgbClr val="878785"/>
      </a:lt2>
      <a:accent1>
        <a:srgbClr val="00539E"/>
      </a:accent1>
      <a:accent2>
        <a:srgbClr val="00BBE3"/>
      </a:accent2>
      <a:accent3>
        <a:srgbClr val="8CC63E"/>
      </a:accent3>
      <a:accent4>
        <a:srgbClr val="FDBC38"/>
      </a:accent4>
      <a:accent5>
        <a:srgbClr val="F37720"/>
      </a:accent5>
      <a:accent6>
        <a:srgbClr val="CA2338"/>
      </a:accent6>
      <a:hlink>
        <a:srgbClr val="0080B6"/>
      </a:hlink>
      <a:folHlink>
        <a:srgbClr val="0080B6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JCI Endorsed  PPT 16-9 size -Dec 2019_D2" id="{ECF693B6-B982-AA44-8461-357DF8A49955}" vid="{04D3C53F-5D4E-A94A-9EF8-D32F879CE202}"/>
    </a:ext>
  </a:extLst>
</a:theme>
</file>

<file path=ppt/theme/theme2.xml><?xml version="1.0" encoding="utf-8"?>
<a:theme xmlns:a="http://schemas.openxmlformats.org/drawingml/2006/main" name="02_JCI_with with Product Brand Logo-Covers">
  <a:themeElements>
    <a:clrScheme name="Custom 1">
      <a:dk1>
        <a:srgbClr val="2E2824"/>
      </a:dk1>
      <a:lt1>
        <a:srgbClr val="FFFFFF"/>
      </a:lt1>
      <a:dk2>
        <a:srgbClr val="00539E"/>
      </a:dk2>
      <a:lt2>
        <a:srgbClr val="878785"/>
      </a:lt2>
      <a:accent1>
        <a:srgbClr val="8CC63E"/>
      </a:accent1>
      <a:accent2>
        <a:srgbClr val="00BBE3"/>
      </a:accent2>
      <a:accent3>
        <a:srgbClr val="D5D537"/>
      </a:accent3>
      <a:accent4>
        <a:srgbClr val="FDBC38"/>
      </a:accent4>
      <a:accent5>
        <a:srgbClr val="F37720"/>
      </a:accent5>
      <a:accent6>
        <a:srgbClr val="CA2338"/>
      </a:accent6>
      <a:hlink>
        <a:srgbClr val="0080B6"/>
      </a:hlink>
      <a:folHlink>
        <a:srgbClr val="0080B6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JCI Endorsed  PPT 16-9 size -Dec 2019_D2" id="{ECF693B6-B982-AA44-8461-357DF8A49955}" vid="{E3AACFC7-D772-B24A-9C9D-0BA14D2874C8}"/>
    </a:ext>
  </a:extLst>
</a:theme>
</file>

<file path=ppt/theme/theme3.xml><?xml version="1.0" encoding="utf-8"?>
<a:theme xmlns:a="http://schemas.openxmlformats.org/drawingml/2006/main" name="03_JCI_with with Product Brand Logo-Divider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JCI Endorsed  PPT 16-9 size -Dec 2019_D2" id="{ECF693B6-B982-AA44-8461-357DF8A49955}" vid="{F8B7A11E-0006-B242-A2B5-3B61BF17212F}"/>
    </a:ext>
  </a:extLst>
</a:theme>
</file>

<file path=ppt/theme/theme4.xml><?xml version="1.0" encoding="utf-8"?>
<a:theme xmlns:a="http://schemas.openxmlformats.org/drawingml/2006/main" name="04_JCI_ with Product Brand Logo-Dividerv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JCI Endorsed  PPT 16-9 size -Dec 2019_D2" id="{ECF693B6-B982-AA44-8461-357DF8A49955}" vid="{B1B73FB8-5517-904A-9F19-8D9CB467B8F9}"/>
    </a:ext>
  </a:extLst>
</a:theme>
</file>

<file path=ppt/theme/theme5.xml><?xml version="1.0" encoding="utf-8"?>
<a:theme xmlns:a="http://schemas.openxmlformats.org/drawingml/2006/main" name="JCI_slides_blank">
  <a:themeElements>
    <a:clrScheme name="Custom 2">
      <a:dk1>
        <a:srgbClr val="000000"/>
      </a:dk1>
      <a:lt1>
        <a:srgbClr val="FFFFFF"/>
      </a:lt1>
      <a:dk2>
        <a:srgbClr val="0080B6"/>
      </a:dk2>
      <a:lt2>
        <a:srgbClr val="878785"/>
      </a:lt2>
      <a:accent1>
        <a:srgbClr val="00539E"/>
      </a:accent1>
      <a:accent2>
        <a:srgbClr val="00BBE3"/>
      </a:accent2>
      <a:accent3>
        <a:srgbClr val="8CC63E"/>
      </a:accent3>
      <a:accent4>
        <a:srgbClr val="FDBC38"/>
      </a:accent4>
      <a:accent5>
        <a:srgbClr val="F37720"/>
      </a:accent5>
      <a:accent6>
        <a:srgbClr val="CA2338"/>
      </a:accent6>
      <a:hlink>
        <a:srgbClr val="0080B6"/>
      </a:hlink>
      <a:folHlink>
        <a:srgbClr val="0080B6"/>
      </a:folHlink>
    </a:clrScheme>
    <a:fontScheme name="JCI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JCI Endorsed  PPT 16-9 size -Dec 2019_D2" id="{ECF693B6-B982-AA44-8461-357DF8A49955}" vid="{2C9CD4B7-0E39-784D-BC4D-63D5EA5F51FE}"/>
    </a:ext>
  </a:extLst>
</a:theme>
</file>

<file path=ppt/theme/theme6.xml><?xml version="1.0" encoding="utf-8"?>
<a:theme xmlns:a="http://schemas.openxmlformats.org/drawingml/2006/main" name="2_JCI_with Product Brand Logo-Inside">
  <a:themeElements>
    <a:clrScheme name="Custom 2">
      <a:dk1>
        <a:srgbClr val="000000"/>
      </a:dk1>
      <a:lt1>
        <a:srgbClr val="FFFFFF"/>
      </a:lt1>
      <a:dk2>
        <a:srgbClr val="0080B6"/>
      </a:dk2>
      <a:lt2>
        <a:srgbClr val="878785"/>
      </a:lt2>
      <a:accent1>
        <a:srgbClr val="00539E"/>
      </a:accent1>
      <a:accent2>
        <a:srgbClr val="00BBE3"/>
      </a:accent2>
      <a:accent3>
        <a:srgbClr val="8CC63E"/>
      </a:accent3>
      <a:accent4>
        <a:srgbClr val="FDBC38"/>
      </a:accent4>
      <a:accent5>
        <a:srgbClr val="F37720"/>
      </a:accent5>
      <a:accent6>
        <a:srgbClr val="CA2338"/>
      </a:accent6>
      <a:hlink>
        <a:srgbClr val="0080B6"/>
      </a:hlink>
      <a:folHlink>
        <a:srgbClr val="0080B6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ctor portfolio review rev 7 (002).pptx  -  Read-Only" id="{5053ABC3-26F5-4067-83CA-A23482B1A4FC}" vid="{84FC2FB1-B810-4FA6-8177-8A83DC845754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cff12638-f255-4a68-8fc6-9697a688ec54">
      <UserInfo>
        <DisplayName>Miguel Angel Areas Chavez</DisplayName>
        <AccountId>34</AccountId>
        <AccountType/>
      </UserInfo>
    </SharedWithUs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02011B94AAB2A478FECCAE10340C6E2" ma:contentTypeVersion="4" ma:contentTypeDescription="Create a new document." ma:contentTypeScope="" ma:versionID="f5cf7fe71ba141ce32d5c58f0075528f">
  <xsd:schema xmlns:xsd="http://www.w3.org/2001/XMLSchema" xmlns:xs="http://www.w3.org/2001/XMLSchema" xmlns:p="http://schemas.microsoft.com/office/2006/metadata/properties" xmlns:ns2="6bb536fe-31a4-4b4b-b48e-80c713e22f6e" xmlns:ns3="cff12638-f255-4a68-8fc6-9697a688ec54" targetNamespace="http://schemas.microsoft.com/office/2006/metadata/properties" ma:root="true" ma:fieldsID="3c44ac69de80edaea782fec71fab1a51" ns2:_="" ns3:_="">
    <xsd:import namespace="6bb536fe-31a4-4b4b-b48e-80c713e22f6e"/>
    <xsd:import namespace="cff12638-f255-4a68-8fc6-9697a688ec5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bb536fe-31a4-4b4b-b48e-80c713e22f6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f12638-f255-4a68-8fc6-9697a688ec54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490B520-8462-487C-BE2E-8AE0DA80BE70}">
  <ds:schemaRefs>
    <ds:schemaRef ds:uri="http://purl.org/dc/dcmitype/"/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http://purl.org/dc/terms/"/>
    <ds:schemaRef ds:uri="http://schemas.microsoft.com/office/infopath/2007/PartnerControls"/>
    <ds:schemaRef ds:uri="6bb536fe-31a4-4b4b-b48e-80c713e22f6e"/>
    <ds:schemaRef ds:uri="http://schemas.microsoft.com/office/2006/metadata/properties"/>
    <ds:schemaRef ds:uri="http://purl.org/dc/elements/1.1/"/>
    <ds:schemaRef ds:uri="cff12638-f255-4a68-8fc6-9697a688ec54"/>
  </ds:schemaRefs>
</ds:datastoreItem>
</file>

<file path=customXml/itemProps2.xml><?xml version="1.0" encoding="utf-8"?>
<ds:datastoreItem xmlns:ds="http://schemas.openxmlformats.org/officeDocument/2006/customXml" ds:itemID="{5D6D546C-E53A-4305-888E-A4DA3679D65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bb536fe-31a4-4b4b-b48e-80c713e22f6e"/>
    <ds:schemaRef ds:uri="cff12638-f255-4a68-8fc6-9697a688ec5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552FE26-E963-4D9B-B8E0-35A02F853CE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1929</TotalTime>
  <Words>996</Words>
  <Application>Microsoft Office PowerPoint</Application>
  <PresentationFormat>Widescreen</PresentationFormat>
  <Paragraphs>187</Paragraphs>
  <Slides>21</Slides>
  <Notes>14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6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21</vt:i4>
      </vt:variant>
    </vt:vector>
  </HeadingPairs>
  <TitlesOfParts>
    <vt:vector size="33" baseType="lpstr">
      <vt:lpstr>-apple-system</vt:lpstr>
      <vt:lpstr>Arial</vt:lpstr>
      <vt:lpstr>Calibri</vt:lpstr>
      <vt:lpstr>Calibri Light</vt:lpstr>
      <vt:lpstr>MaureaJciLfML-Medium</vt:lpstr>
      <vt:lpstr>Wingdings</vt:lpstr>
      <vt:lpstr>01_JCI_with Product Brand Logo-Inside</vt:lpstr>
      <vt:lpstr>02_JCI_with with Product Brand Logo-Covers</vt:lpstr>
      <vt:lpstr>03_JCI_with with Product Brand Logo-Dividers</vt:lpstr>
      <vt:lpstr>04_JCI_ with Product Brand Logo-Dividerv2</vt:lpstr>
      <vt:lpstr>JCI_slides_blank</vt:lpstr>
      <vt:lpstr>2_JCI_with Product Brand Logo-Inside</vt:lpstr>
      <vt:lpstr>Technical Support Training</vt:lpstr>
      <vt:lpstr>Sections</vt:lpstr>
      <vt:lpstr>Server</vt:lpstr>
      <vt:lpstr>Bug Fixes</vt:lpstr>
      <vt:lpstr>Enhancements</vt:lpstr>
      <vt:lpstr>Client</vt:lpstr>
      <vt:lpstr>Bug Fixes</vt:lpstr>
      <vt:lpstr>Enhancements</vt:lpstr>
      <vt:lpstr>Web Service</vt:lpstr>
      <vt:lpstr>Bug Fixes</vt:lpstr>
      <vt:lpstr>Mobile</vt:lpstr>
      <vt:lpstr>Features</vt:lpstr>
      <vt:lpstr>Enterprise Manager</vt:lpstr>
      <vt:lpstr>Bug Fixes</vt:lpstr>
      <vt:lpstr>Exacq Hardware</vt:lpstr>
      <vt:lpstr>G-Series, 2nd Generation</vt:lpstr>
      <vt:lpstr>G-Series, 2nd Generation</vt:lpstr>
      <vt:lpstr>G-Series, 2nd Generation</vt:lpstr>
      <vt:lpstr>G-Series, 2nd Generation</vt:lpstr>
      <vt:lpstr>G-Series, 2nd Generation</vt:lpstr>
      <vt:lpstr>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Technical Support Training</dc:title>
  <dc:creator>Isaac Penrod</dc:creator>
  <cp:lastModifiedBy>Ross White</cp:lastModifiedBy>
  <cp:revision>53</cp:revision>
  <dcterms:created xsi:type="dcterms:W3CDTF">2020-12-08T18:02:27Z</dcterms:created>
  <dcterms:modified xsi:type="dcterms:W3CDTF">2022-12-13T21:09:17Z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formation Classification">
    <vt:lpwstr>Internal</vt:lpwstr>
  </property>
  <property fmtid="{D5CDD505-2E9C-101B-9397-08002B2CF9AE}" pid="3" name="MSIP_Label_6be01c0c-f9b3-4dc4-af0b-a82110cc37cd_Enabled">
    <vt:lpwstr>true</vt:lpwstr>
  </property>
  <property fmtid="{D5CDD505-2E9C-101B-9397-08002B2CF9AE}" pid="4" name="MSIP_Label_6be01c0c-f9b3-4dc4-af0b-a82110cc37cd_SetDate">
    <vt:lpwstr>2021-08-27T17:37:16Z</vt:lpwstr>
  </property>
  <property fmtid="{D5CDD505-2E9C-101B-9397-08002B2CF9AE}" pid="5" name="MSIP_Label_6be01c0c-f9b3-4dc4-af0b-a82110cc37cd_Method">
    <vt:lpwstr>Standard</vt:lpwstr>
  </property>
  <property fmtid="{D5CDD505-2E9C-101B-9397-08002B2CF9AE}" pid="6" name="MSIP_Label_6be01c0c-f9b3-4dc4-af0b-a82110cc37cd_Name">
    <vt:lpwstr>6be01c0c-f9b3-4dc4-af0b-a82110cc37cd</vt:lpwstr>
  </property>
  <property fmtid="{D5CDD505-2E9C-101B-9397-08002B2CF9AE}" pid="7" name="MSIP_Label_6be01c0c-f9b3-4dc4-af0b-a82110cc37cd_SiteId">
    <vt:lpwstr>a1f1e214-7ded-45b6-81a1-9e8ae3459641</vt:lpwstr>
  </property>
  <property fmtid="{D5CDD505-2E9C-101B-9397-08002B2CF9AE}" pid="8" name="MSIP_Label_6be01c0c-f9b3-4dc4-af0b-a82110cc37cd_ActionId">
    <vt:lpwstr>3e690b0e-e297-401b-9287-e7c86aaefa4f</vt:lpwstr>
  </property>
  <property fmtid="{D5CDD505-2E9C-101B-9397-08002B2CF9AE}" pid="9" name="MSIP_Label_6be01c0c-f9b3-4dc4-af0b-a82110cc37cd_ContentBits">
    <vt:lpwstr>0</vt:lpwstr>
  </property>
  <property fmtid="{D5CDD505-2E9C-101B-9397-08002B2CF9AE}" pid="10" name="ContentTypeId">
    <vt:lpwstr>0x010100E02011B94AAB2A478FECCAE10340C6E2</vt:lpwstr>
  </property>
</Properties>
</file>