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87" r:id="rId5"/>
    <p:sldMasterId id="2147483695" r:id="rId6"/>
    <p:sldMasterId id="2147483698" r:id="rId7"/>
    <p:sldMasterId id="2147483706" r:id="rId8"/>
  </p:sldMasterIdLst>
  <p:notesMasterIdLst>
    <p:notesMasterId r:id="rId41"/>
  </p:notesMasterIdLst>
  <p:handoutMasterIdLst>
    <p:handoutMasterId r:id="rId42"/>
  </p:handoutMasterIdLst>
  <p:sldIdLst>
    <p:sldId id="256" r:id="rId9"/>
    <p:sldId id="308" r:id="rId10"/>
    <p:sldId id="364" r:id="rId11"/>
    <p:sldId id="354" r:id="rId12"/>
    <p:sldId id="355" r:id="rId13"/>
    <p:sldId id="356" r:id="rId14"/>
    <p:sldId id="357" r:id="rId15"/>
    <p:sldId id="353" r:id="rId16"/>
    <p:sldId id="358" r:id="rId17"/>
    <p:sldId id="363" r:id="rId18"/>
    <p:sldId id="365" r:id="rId19"/>
    <p:sldId id="295" r:id="rId20"/>
    <p:sldId id="350" r:id="rId21"/>
    <p:sldId id="351" r:id="rId22"/>
    <p:sldId id="352" r:id="rId23"/>
    <p:sldId id="366" r:id="rId24"/>
    <p:sldId id="367" r:id="rId25"/>
    <p:sldId id="361" r:id="rId26"/>
    <p:sldId id="362" r:id="rId27"/>
    <p:sldId id="368" r:id="rId28"/>
    <p:sldId id="359" r:id="rId29"/>
    <p:sldId id="360" r:id="rId30"/>
    <p:sldId id="270" r:id="rId31"/>
    <p:sldId id="271" r:id="rId32"/>
    <p:sldId id="348" r:id="rId33"/>
    <p:sldId id="349" r:id="rId34"/>
    <p:sldId id="369" r:id="rId35"/>
    <p:sldId id="370" r:id="rId36"/>
    <p:sldId id="330" r:id="rId37"/>
    <p:sldId id="325" r:id="rId38"/>
    <p:sldId id="346" r:id="rId39"/>
    <p:sldId id="28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" initials="I" lastIdx="2" clrIdx="0">
    <p:extLst>
      <p:ext uri="{19B8F6BF-5375-455C-9EA6-DF929625EA0E}">
        <p15:presenceInfo xmlns:p15="http://schemas.microsoft.com/office/powerpoint/2012/main" userId="S::jpenroi@jci.com::3680a06d-6d44-4b9b-945b-082387324b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F0"/>
    <a:srgbClr val="CBD1DF"/>
    <a:srgbClr val="00539E"/>
    <a:srgbClr val="07348F"/>
    <a:srgbClr val="A9A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C5A37-64F3-4FFC-B8A8-B5016FC63B2E}" v="43" dt="2022-03-09T18:53:26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9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ac Penrod" userId="3680a06d-6d44-4b9b-945b-082387324b39" providerId="ADAL" clId="{AA8C5A37-64F3-4FFC-B8A8-B5016FC63B2E}"/>
    <pc:docChg chg="undo custSel addSld delSld modSld sldOrd">
      <pc:chgData name="Isaac Penrod" userId="3680a06d-6d44-4b9b-945b-082387324b39" providerId="ADAL" clId="{AA8C5A37-64F3-4FFC-B8A8-B5016FC63B2E}" dt="2022-03-11T21:49:05.613" v="1011" actId="20577"/>
      <pc:docMkLst>
        <pc:docMk/>
      </pc:docMkLst>
      <pc:sldChg chg="addSp modSp mod modNotesTx">
        <pc:chgData name="Isaac Penrod" userId="3680a06d-6d44-4b9b-945b-082387324b39" providerId="ADAL" clId="{AA8C5A37-64F3-4FFC-B8A8-B5016FC63B2E}" dt="2022-03-03T22:16:41.601" v="15" actId="20577"/>
        <pc:sldMkLst>
          <pc:docMk/>
          <pc:sldMk cId="559681568" sldId="295"/>
        </pc:sldMkLst>
        <pc:spChg chg="mod">
          <ac:chgData name="Isaac Penrod" userId="3680a06d-6d44-4b9b-945b-082387324b39" providerId="ADAL" clId="{AA8C5A37-64F3-4FFC-B8A8-B5016FC63B2E}" dt="2022-03-03T22:16:41.601" v="15" actId="20577"/>
          <ac:spMkLst>
            <pc:docMk/>
            <pc:sldMk cId="559681568" sldId="295"/>
            <ac:spMk id="2" creationId="{D53BF2B2-8A6E-4A3C-A82A-778D9210CBFF}"/>
          </ac:spMkLst>
        </pc:spChg>
        <pc:spChg chg="mod">
          <ac:chgData name="Isaac Penrod" userId="3680a06d-6d44-4b9b-945b-082387324b39" providerId="ADAL" clId="{AA8C5A37-64F3-4FFC-B8A8-B5016FC63B2E}" dt="2022-03-03T22:14:52.590" v="8"/>
          <ac:spMkLst>
            <pc:docMk/>
            <pc:sldMk cId="559681568" sldId="295"/>
            <ac:spMk id="4" creationId="{2BB5D73B-0637-46F6-AA51-FBD6E5164466}"/>
          </ac:spMkLst>
        </pc:spChg>
        <pc:picChg chg="add mod">
          <ac:chgData name="Isaac Penrod" userId="3680a06d-6d44-4b9b-945b-082387324b39" providerId="ADAL" clId="{AA8C5A37-64F3-4FFC-B8A8-B5016FC63B2E}" dt="2022-03-03T22:16:22.017" v="10" actId="14100"/>
          <ac:picMkLst>
            <pc:docMk/>
            <pc:sldMk cId="559681568" sldId="295"/>
            <ac:picMk id="6" creationId="{E7043808-02BC-47C1-B32F-D5AB713AAA06}"/>
          </ac:picMkLst>
        </pc:picChg>
      </pc:sldChg>
      <pc:sldChg chg="modSp mod">
        <pc:chgData name="Isaac Penrod" userId="3680a06d-6d44-4b9b-945b-082387324b39" providerId="ADAL" clId="{AA8C5A37-64F3-4FFC-B8A8-B5016FC63B2E}" dt="2022-03-09T18:15:59.336" v="345" actId="20577"/>
        <pc:sldMkLst>
          <pc:docMk/>
          <pc:sldMk cId="2612740997" sldId="308"/>
        </pc:sldMkLst>
        <pc:spChg chg="mod">
          <ac:chgData name="Isaac Penrod" userId="3680a06d-6d44-4b9b-945b-082387324b39" providerId="ADAL" clId="{AA8C5A37-64F3-4FFC-B8A8-B5016FC63B2E}" dt="2022-03-09T18:15:47.886" v="313" actId="20577"/>
          <ac:spMkLst>
            <pc:docMk/>
            <pc:sldMk cId="2612740997" sldId="308"/>
            <ac:spMk id="2" creationId="{D53BF2B2-8A6E-4A3C-A82A-778D9210CBFF}"/>
          </ac:spMkLst>
        </pc:spChg>
        <pc:spChg chg="mod">
          <ac:chgData name="Isaac Penrod" userId="3680a06d-6d44-4b9b-945b-082387324b39" providerId="ADAL" clId="{AA8C5A37-64F3-4FFC-B8A8-B5016FC63B2E}" dt="2022-03-09T18:15:59.336" v="345" actId="20577"/>
          <ac:spMkLst>
            <pc:docMk/>
            <pc:sldMk cId="2612740997" sldId="308"/>
            <ac:spMk id="4" creationId="{2BB5D73B-0637-46F6-AA51-FBD6E5164466}"/>
          </ac:spMkLst>
        </pc:spChg>
      </pc:sldChg>
      <pc:sldChg chg="addSp delSp modSp mod">
        <pc:chgData name="Isaac Penrod" userId="3680a06d-6d44-4b9b-945b-082387324b39" providerId="ADAL" clId="{AA8C5A37-64F3-4FFC-B8A8-B5016FC63B2E}" dt="2022-03-11T21:49:05.613" v="1011" actId="20577"/>
        <pc:sldMkLst>
          <pc:docMk/>
          <pc:sldMk cId="4061751720" sldId="325"/>
        </pc:sldMkLst>
        <pc:spChg chg="mod">
          <ac:chgData name="Isaac Penrod" userId="3680a06d-6d44-4b9b-945b-082387324b39" providerId="ADAL" clId="{AA8C5A37-64F3-4FFC-B8A8-B5016FC63B2E}" dt="2022-03-11T21:49:05.613" v="1011" actId="20577"/>
          <ac:spMkLst>
            <pc:docMk/>
            <pc:sldMk cId="4061751720" sldId="325"/>
            <ac:spMk id="4" creationId="{4C340B52-4EEA-48E8-9C34-EA7B9AF97580}"/>
          </ac:spMkLst>
        </pc:spChg>
        <pc:picChg chg="add del mod">
          <ac:chgData name="Isaac Penrod" userId="3680a06d-6d44-4b9b-945b-082387324b39" providerId="ADAL" clId="{AA8C5A37-64F3-4FFC-B8A8-B5016FC63B2E}" dt="2022-03-11T21:45:00.022" v="957" actId="22"/>
          <ac:picMkLst>
            <pc:docMk/>
            <pc:sldMk cId="4061751720" sldId="325"/>
            <ac:picMk id="6" creationId="{CCAAB119-42D7-4C5D-AF75-B982A3F11BD3}"/>
          </ac:picMkLst>
        </pc:picChg>
        <pc:picChg chg="add del mod">
          <ac:chgData name="Isaac Penrod" userId="3680a06d-6d44-4b9b-945b-082387324b39" providerId="ADAL" clId="{AA8C5A37-64F3-4FFC-B8A8-B5016FC63B2E}" dt="2022-03-11T21:46:31.681" v="1000" actId="478"/>
          <ac:picMkLst>
            <pc:docMk/>
            <pc:sldMk cId="4061751720" sldId="325"/>
            <ac:picMk id="8" creationId="{1A9DB69A-7DDA-4709-AFED-E8D236035347}"/>
          </ac:picMkLst>
        </pc:picChg>
        <pc:picChg chg="add mod">
          <ac:chgData name="Isaac Penrod" userId="3680a06d-6d44-4b9b-945b-082387324b39" providerId="ADAL" clId="{AA8C5A37-64F3-4FFC-B8A8-B5016FC63B2E}" dt="2022-03-11T21:49:03.996" v="1009" actId="1076"/>
          <ac:picMkLst>
            <pc:docMk/>
            <pc:sldMk cId="4061751720" sldId="325"/>
            <ac:picMk id="10" creationId="{3FBCBCDB-7AFF-42AC-9B04-CCFCEC1B4242}"/>
          </ac:picMkLst>
        </pc:picChg>
      </pc:sldChg>
      <pc:sldChg chg="modSp mod">
        <pc:chgData name="Isaac Penrod" userId="3680a06d-6d44-4b9b-945b-082387324b39" providerId="ADAL" clId="{AA8C5A37-64F3-4FFC-B8A8-B5016FC63B2E}" dt="2022-03-09T20:05:12.694" v="805" actId="20577"/>
        <pc:sldMkLst>
          <pc:docMk/>
          <pc:sldMk cId="1733487759" sldId="330"/>
        </pc:sldMkLst>
        <pc:spChg chg="mod">
          <ac:chgData name="Isaac Penrod" userId="3680a06d-6d44-4b9b-945b-082387324b39" providerId="ADAL" clId="{AA8C5A37-64F3-4FFC-B8A8-B5016FC63B2E}" dt="2022-03-09T20:05:12.694" v="805" actId="20577"/>
          <ac:spMkLst>
            <pc:docMk/>
            <pc:sldMk cId="1733487759" sldId="330"/>
            <ac:spMk id="4" creationId="{4C340B52-4EEA-48E8-9C34-EA7B9AF97580}"/>
          </ac:spMkLst>
        </pc:spChg>
      </pc:sldChg>
      <pc:sldChg chg="del">
        <pc:chgData name="Isaac Penrod" userId="3680a06d-6d44-4b9b-945b-082387324b39" providerId="ADAL" clId="{AA8C5A37-64F3-4FFC-B8A8-B5016FC63B2E}" dt="2022-03-04T21:11:04.302" v="173" actId="47"/>
        <pc:sldMkLst>
          <pc:docMk/>
          <pc:sldMk cId="25890802" sldId="347"/>
        </pc:sldMkLst>
      </pc:sldChg>
      <pc:sldChg chg="addSp delSp modSp add mod">
        <pc:chgData name="Isaac Penrod" userId="3680a06d-6d44-4b9b-945b-082387324b39" providerId="ADAL" clId="{AA8C5A37-64F3-4FFC-B8A8-B5016FC63B2E}" dt="2022-03-03T22:24:20.149" v="52" actId="20577"/>
        <pc:sldMkLst>
          <pc:docMk/>
          <pc:sldMk cId="1602732576" sldId="350"/>
        </pc:sldMkLst>
        <pc:spChg chg="mod">
          <ac:chgData name="Isaac Penrod" userId="3680a06d-6d44-4b9b-945b-082387324b39" providerId="ADAL" clId="{AA8C5A37-64F3-4FFC-B8A8-B5016FC63B2E}" dt="2022-03-03T22:17:19.985" v="24" actId="20577"/>
          <ac:spMkLst>
            <pc:docMk/>
            <pc:sldMk cId="1602732576" sldId="350"/>
            <ac:spMk id="2" creationId="{D53BF2B2-8A6E-4A3C-A82A-778D9210CBFF}"/>
          </ac:spMkLst>
        </pc:spChg>
        <pc:spChg chg="mod">
          <ac:chgData name="Isaac Penrod" userId="3680a06d-6d44-4b9b-945b-082387324b39" providerId="ADAL" clId="{AA8C5A37-64F3-4FFC-B8A8-B5016FC63B2E}" dt="2022-03-03T22:24:20.149" v="52" actId="20577"/>
          <ac:spMkLst>
            <pc:docMk/>
            <pc:sldMk cId="1602732576" sldId="350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3T22:17:22.032" v="25" actId="478"/>
          <ac:picMkLst>
            <pc:docMk/>
            <pc:sldMk cId="1602732576" sldId="350"/>
            <ac:picMk id="6" creationId="{E7043808-02BC-47C1-B32F-D5AB713AAA06}"/>
          </ac:picMkLst>
        </pc:picChg>
        <pc:picChg chg="add mod">
          <ac:chgData name="Isaac Penrod" userId="3680a06d-6d44-4b9b-945b-082387324b39" providerId="ADAL" clId="{AA8C5A37-64F3-4FFC-B8A8-B5016FC63B2E}" dt="2022-03-03T22:23:50.536" v="41" actId="1076"/>
          <ac:picMkLst>
            <pc:docMk/>
            <pc:sldMk cId="1602732576" sldId="350"/>
            <ac:picMk id="7" creationId="{13675E84-433E-4765-94B4-1B79E92E89A8}"/>
          </ac:picMkLst>
        </pc:picChg>
        <pc:picChg chg="add mod">
          <ac:chgData name="Isaac Penrod" userId="3680a06d-6d44-4b9b-945b-082387324b39" providerId="ADAL" clId="{AA8C5A37-64F3-4FFC-B8A8-B5016FC63B2E}" dt="2022-03-03T22:24:10.416" v="48" actId="1076"/>
          <ac:picMkLst>
            <pc:docMk/>
            <pc:sldMk cId="1602732576" sldId="350"/>
            <ac:picMk id="1026" creationId="{4F663679-8912-45DF-99D2-56A7979600B1}"/>
          </ac:picMkLst>
        </pc:picChg>
        <pc:picChg chg="add mod">
          <ac:chgData name="Isaac Penrod" userId="3680a06d-6d44-4b9b-945b-082387324b39" providerId="ADAL" clId="{AA8C5A37-64F3-4FFC-B8A8-B5016FC63B2E}" dt="2022-03-03T22:24:05.607" v="47" actId="1076"/>
          <ac:picMkLst>
            <pc:docMk/>
            <pc:sldMk cId="1602732576" sldId="350"/>
            <ac:picMk id="1028" creationId="{1786FDCD-6752-4D9E-AE3B-5C095BABE097}"/>
          </ac:picMkLst>
        </pc:picChg>
      </pc:sldChg>
      <pc:sldChg chg="addSp delSp modSp add mod">
        <pc:chgData name="Isaac Penrod" userId="3680a06d-6d44-4b9b-945b-082387324b39" providerId="ADAL" clId="{AA8C5A37-64F3-4FFC-B8A8-B5016FC63B2E}" dt="2022-03-04T18:42:12.360" v="95" actId="255"/>
        <pc:sldMkLst>
          <pc:docMk/>
          <pc:sldMk cId="774051967" sldId="351"/>
        </pc:sldMkLst>
        <pc:spChg chg="mod">
          <ac:chgData name="Isaac Penrod" userId="3680a06d-6d44-4b9b-945b-082387324b39" providerId="ADAL" clId="{AA8C5A37-64F3-4FFC-B8A8-B5016FC63B2E}" dt="2022-03-04T18:42:12.360" v="95" actId="255"/>
          <ac:spMkLst>
            <pc:docMk/>
            <pc:sldMk cId="774051967" sldId="351"/>
            <ac:spMk id="4" creationId="{2BB5D73B-0637-46F6-AA51-FBD6E5164466}"/>
          </ac:spMkLst>
        </pc:spChg>
        <pc:picChg chg="add">
          <ac:chgData name="Isaac Penrod" userId="3680a06d-6d44-4b9b-945b-082387324b39" providerId="ADAL" clId="{AA8C5A37-64F3-4FFC-B8A8-B5016FC63B2E}" dt="2022-03-03T22:27:12.480" v="57" actId="22"/>
          <ac:picMkLst>
            <pc:docMk/>
            <pc:sldMk cId="774051967" sldId="351"/>
            <ac:picMk id="6" creationId="{DD6EC176-B14A-4797-8B2E-7AA62A516619}"/>
          </ac:picMkLst>
        </pc:picChg>
        <pc:picChg chg="del">
          <ac:chgData name="Isaac Penrod" userId="3680a06d-6d44-4b9b-945b-082387324b39" providerId="ADAL" clId="{AA8C5A37-64F3-4FFC-B8A8-B5016FC63B2E}" dt="2022-03-03T22:27:08.949" v="54" actId="478"/>
          <ac:picMkLst>
            <pc:docMk/>
            <pc:sldMk cId="774051967" sldId="351"/>
            <ac:picMk id="7" creationId="{13675E84-433E-4765-94B4-1B79E92E89A8}"/>
          </ac:picMkLst>
        </pc:picChg>
        <pc:picChg chg="del">
          <ac:chgData name="Isaac Penrod" userId="3680a06d-6d44-4b9b-945b-082387324b39" providerId="ADAL" clId="{AA8C5A37-64F3-4FFC-B8A8-B5016FC63B2E}" dt="2022-03-03T22:27:10.060" v="56" actId="478"/>
          <ac:picMkLst>
            <pc:docMk/>
            <pc:sldMk cId="774051967" sldId="351"/>
            <ac:picMk id="1026" creationId="{4F663679-8912-45DF-99D2-56A7979600B1}"/>
          </ac:picMkLst>
        </pc:picChg>
        <pc:picChg chg="del">
          <ac:chgData name="Isaac Penrod" userId="3680a06d-6d44-4b9b-945b-082387324b39" providerId="ADAL" clId="{AA8C5A37-64F3-4FFC-B8A8-B5016FC63B2E}" dt="2022-03-03T22:27:09.419" v="55" actId="478"/>
          <ac:picMkLst>
            <pc:docMk/>
            <pc:sldMk cId="774051967" sldId="351"/>
            <ac:picMk id="1028" creationId="{1786FDCD-6752-4D9E-AE3B-5C095BABE097}"/>
          </ac:picMkLst>
        </pc:picChg>
      </pc:sldChg>
      <pc:sldChg chg="new del">
        <pc:chgData name="Isaac Penrod" userId="3680a06d-6d44-4b9b-945b-082387324b39" providerId="ADAL" clId="{AA8C5A37-64F3-4FFC-B8A8-B5016FC63B2E}" dt="2022-03-03T22:35:51.919" v="60" actId="680"/>
        <pc:sldMkLst>
          <pc:docMk/>
          <pc:sldMk cId="3022595936" sldId="352"/>
        </pc:sldMkLst>
      </pc:sldChg>
      <pc:sldChg chg="addSp delSp modSp add mod">
        <pc:chgData name="Isaac Penrod" userId="3680a06d-6d44-4b9b-945b-082387324b39" providerId="ADAL" clId="{AA8C5A37-64F3-4FFC-B8A8-B5016FC63B2E}" dt="2022-03-04T18:41:44.977" v="80" actId="20577"/>
        <pc:sldMkLst>
          <pc:docMk/>
          <pc:sldMk cId="3341722097" sldId="352"/>
        </pc:sldMkLst>
        <pc:spChg chg="mod">
          <ac:chgData name="Isaac Penrod" userId="3680a06d-6d44-4b9b-945b-082387324b39" providerId="ADAL" clId="{AA8C5A37-64F3-4FFC-B8A8-B5016FC63B2E}" dt="2022-03-04T18:41:44.977" v="80" actId="20577"/>
          <ac:spMkLst>
            <pc:docMk/>
            <pc:sldMk cId="3341722097" sldId="352"/>
            <ac:spMk id="2" creationId="{D53BF2B2-8A6E-4A3C-A82A-778D9210CBFF}"/>
          </ac:spMkLst>
        </pc:spChg>
        <pc:spChg chg="mod">
          <ac:chgData name="Isaac Penrod" userId="3680a06d-6d44-4b9b-945b-082387324b39" providerId="ADAL" clId="{AA8C5A37-64F3-4FFC-B8A8-B5016FC63B2E}" dt="2022-03-03T22:36:09.985" v="65"/>
          <ac:spMkLst>
            <pc:docMk/>
            <pc:sldMk cId="3341722097" sldId="352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3T22:36:00.101" v="64" actId="478"/>
          <ac:picMkLst>
            <pc:docMk/>
            <pc:sldMk cId="3341722097" sldId="352"/>
            <ac:picMk id="6" creationId="{DD6EC176-B14A-4797-8B2E-7AA62A516619}"/>
          </ac:picMkLst>
        </pc:picChg>
        <pc:picChg chg="add mod ord">
          <ac:chgData name="Isaac Penrod" userId="3680a06d-6d44-4b9b-945b-082387324b39" providerId="ADAL" clId="{AA8C5A37-64F3-4FFC-B8A8-B5016FC63B2E}" dt="2022-03-03T22:40:33.120" v="79" actId="1076"/>
          <ac:picMkLst>
            <pc:docMk/>
            <pc:sldMk cId="3341722097" sldId="352"/>
            <ac:picMk id="7" creationId="{03B59B46-4D2A-4444-9D70-ABC48BBF86EB}"/>
          </ac:picMkLst>
        </pc:picChg>
        <pc:picChg chg="add mod">
          <ac:chgData name="Isaac Penrod" userId="3680a06d-6d44-4b9b-945b-082387324b39" providerId="ADAL" clId="{AA8C5A37-64F3-4FFC-B8A8-B5016FC63B2E}" dt="2022-03-03T22:40:25.422" v="77" actId="1076"/>
          <ac:picMkLst>
            <pc:docMk/>
            <pc:sldMk cId="3341722097" sldId="352"/>
            <ac:picMk id="9" creationId="{A19AE1D7-3A46-493B-AEB8-2645BA775BF9}"/>
          </ac:picMkLst>
        </pc:picChg>
      </pc:sldChg>
      <pc:sldChg chg="addSp delSp modSp add mod modNotesTx">
        <pc:chgData name="Isaac Penrod" userId="3680a06d-6d44-4b9b-945b-082387324b39" providerId="ADAL" clId="{AA8C5A37-64F3-4FFC-B8A8-B5016FC63B2E}" dt="2022-03-09T19:48:50.653" v="790" actId="20577"/>
        <pc:sldMkLst>
          <pc:docMk/>
          <pc:sldMk cId="1136724694" sldId="353"/>
        </pc:sldMkLst>
        <pc:spChg chg="mod">
          <ac:chgData name="Isaac Penrod" userId="3680a06d-6d44-4b9b-945b-082387324b39" providerId="ADAL" clId="{AA8C5A37-64F3-4FFC-B8A8-B5016FC63B2E}" dt="2022-03-09T19:48:50.653" v="790" actId="20577"/>
          <ac:spMkLst>
            <pc:docMk/>
            <pc:sldMk cId="1136724694" sldId="353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4T20:12:07.947" v="97" actId="478"/>
          <ac:picMkLst>
            <pc:docMk/>
            <pc:sldMk cId="1136724694" sldId="353"/>
            <ac:picMk id="5" creationId="{0B81B280-4A6C-4322-8485-E59018331115}"/>
          </ac:picMkLst>
        </pc:picChg>
        <pc:picChg chg="add mod ord">
          <ac:chgData name="Isaac Penrod" userId="3680a06d-6d44-4b9b-945b-082387324b39" providerId="ADAL" clId="{AA8C5A37-64F3-4FFC-B8A8-B5016FC63B2E}" dt="2022-03-04T20:13:04.451" v="109" actId="167"/>
          <ac:picMkLst>
            <pc:docMk/>
            <pc:sldMk cId="1136724694" sldId="353"/>
            <ac:picMk id="7" creationId="{A3C6BB56-9972-46FF-AF27-55BCD9661110}"/>
          </ac:picMkLst>
        </pc:picChg>
      </pc:sldChg>
      <pc:sldChg chg="addSp delSp modSp add mod">
        <pc:chgData name="Isaac Penrod" userId="3680a06d-6d44-4b9b-945b-082387324b39" providerId="ADAL" clId="{AA8C5A37-64F3-4FFC-B8A8-B5016FC63B2E}" dt="2022-03-09T20:08:04.602" v="809" actId="1440"/>
        <pc:sldMkLst>
          <pc:docMk/>
          <pc:sldMk cId="2918219925" sldId="354"/>
        </pc:sldMkLst>
        <pc:spChg chg="mod">
          <ac:chgData name="Isaac Penrod" userId="3680a06d-6d44-4b9b-945b-082387324b39" providerId="ADAL" clId="{AA8C5A37-64F3-4FFC-B8A8-B5016FC63B2E}" dt="2022-03-04T21:06:28.639" v="158" actId="20577"/>
          <ac:spMkLst>
            <pc:docMk/>
            <pc:sldMk cId="2918219925" sldId="354"/>
            <ac:spMk id="2" creationId="{D53BF2B2-8A6E-4A3C-A82A-778D9210CBFF}"/>
          </ac:spMkLst>
        </pc:spChg>
        <pc:spChg chg="mod">
          <ac:chgData name="Isaac Penrod" userId="3680a06d-6d44-4b9b-945b-082387324b39" providerId="ADAL" clId="{AA8C5A37-64F3-4FFC-B8A8-B5016FC63B2E}" dt="2022-03-04T21:04:04.807" v="132" actId="27636"/>
          <ac:spMkLst>
            <pc:docMk/>
            <pc:sldMk cId="2918219925" sldId="354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4T21:03:38.294" v="125" actId="478"/>
          <ac:picMkLst>
            <pc:docMk/>
            <pc:sldMk cId="2918219925" sldId="354"/>
            <ac:picMk id="6" creationId="{9BC6AC1C-D9D2-4916-BB11-026DF21ABDF7}"/>
          </ac:picMkLst>
        </pc:picChg>
        <pc:picChg chg="del">
          <ac:chgData name="Isaac Penrod" userId="3680a06d-6d44-4b9b-945b-082387324b39" providerId="ADAL" clId="{AA8C5A37-64F3-4FFC-B8A8-B5016FC63B2E}" dt="2022-03-04T21:03:47.537" v="128" actId="478"/>
          <ac:picMkLst>
            <pc:docMk/>
            <pc:sldMk cId="2918219925" sldId="354"/>
            <ac:picMk id="7" creationId="{67E5A50E-EDD3-4877-9805-D9123954CA71}"/>
          </ac:picMkLst>
        </pc:picChg>
        <pc:picChg chg="add del">
          <ac:chgData name="Isaac Penrod" userId="3680a06d-6d44-4b9b-945b-082387324b39" providerId="ADAL" clId="{AA8C5A37-64F3-4FFC-B8A8-B5016FC63B2E}" dt="2022-03-04T21:03:54.406" v="130" actId="22"/>
          <ac:picMkLst>
            <pc:docMk/>
            <pc:sldMk cId="2918219925" sldId="354"/>
            <ac:picMk id="8" creationId="{26D2603A-912B-4195-80DA-E934146E55BA}"/>
          </ac:picMkLst>
        </pc:picChg>
        <pc:picChg chg="add mod">
          <ac:chgData name="Isaac Penrod" userId="3680a06d-6d44-4b9b-945b-082387324b39" providerId="ADAL" clId="{AA8C5A37-64F3-4FFC-B8A8-B5016FC63B2E}" dt="2022-03-09T20:08:04.602" v="809" actId="1440"/>
          <ac:picMkLst>
            <pc:docMk/>
            <pc:sldMk cId="2918219925" sldId="354"/>
            <ac:picMk id="10" creationId="{5D08CE71-334A-49AB-80ED-15A3F6BB7075}"/>
          </ac:picMkLst>
        </pc:picChg>
      </pc:sldChg>
      <pc:sldChg chg="addSp delSp modSp add mod">
        <pc:chgData name="Isaac Penrod" userId="3680a06d-6d44-4b9b-945b-082387324b39" providerId="ADAL" clId="{AA8C5A37-64F3-4FFC-B8A8-B5016FC63B2E}" dt="2022-03-09T20:08:10.785" v="810" actId="1440"/>
        <pc:sldMkLst>
          <pc:docMk/>
          <pc:sldMk cId="2889987911" sldId="355"/>
        </pc:sldMkLst>
        <pc:picChg chg="add mod">
          <ac:chgData name="Isaac Penrod" userId="3680a06d-6d44-4b9b-945b-082387324b39" providerId="ADAL" clId="{AA8C5A37-64F3-4FFC-B8A8-B5016FC63B2E}" dt="2022-03-09T20:08:10.785" v="810" actId="1440"/>
          <ac:picMkLst>
            <pc:docMk/>
            <pc:sldMk cId="2889987911" sldId="355"/>
            <ac:picMk id="6" creationId="{951AE2F9-A40A-4B2D-8FF2-0AFAF759D6C8}"/>
          </ac:picMkLst>
        </pc:picChg>
        <pc:picChg chg="del">
          <ac:chgData name="Isaac Penrod" userId="3680a06d-6d44-4b9b-945b-082387324b39" providerId="ADAL" clId="{AA8C5A37-64F3-4FFC-B8A8-B5016FC63B2E}" dt="2022-03-04T21:06:37.183" v="160" actId="478"/>
          <ac:picMkLst>
            <pc:docMk/>
            <pc:sldMk cId="2889987911" sldId="355"/>
            <ac:picMk id="10" creationId="{5D08CE71-334A-49AB-80ED-15A3F6BB7075}"/>
          </ac:picMkLst>
        </pc:picChg>
      </pc:sldChg>
      <pc:sldChg chg="addSp delSp modSp add mod">
        <pc:chgData name="Isaac Penrod" userId="3680a06d-6d44-4b9b-945b-082387324b39" providerId="ADAL" clId="{AA8C5A37-64F3-4FFC-B8A8-B5016FC63B2E}" dt="2022-03-09T20:08:19.690" v="811" actId="1440"/>
        <pc:sldMkLst>
          <pc:docMk/>
          <pc:sldMk cId="431444038" sldId="356"/>
        </pc:sldMkLst>
        <pc:picChg chg="del">
          <ac:chgData name="Isaac Penrod" userId="3680a06d-6d44-4b9b-945b-082387324b39" providerId="ADAL" clId="{AA8C5A37-64F3-4FFC-B8A8-B5016FC63B2E}" dt="2022-03-04T21:07:34.542" v="165" actId="478"/>
          <ac:picMkLst>
            <pc:docMk/>
            <pc:sldMk cId="431444038" sldId="356"/>
            <ac:picMk id="6" creationId="{951AE2F9-A40A-4B2D-8FF2-0AFAF759D6C8}"/>
          </ac:picMkLst>
        </pc:picChg>
        <pc:picChg chg="add del">
          <ac:chgData name="Isaac Penrod" userId="3680a06d-6d44-4b9b-945b-082387324b39" providerId="ADAL" clId="{AA8C5A37-64F3-4FFC-B8A8-B5016FC63B2E}" dt="2022-03-04T21:07:33.705" v="164" actId="22"/>
          <ac:picMkLst>
            <pc:docMk/>
            <pc:sldMk cId="431444038" sldId="356"/>
            <ac:picMk id="7" creationId="{22B29C33-BB19-4780-9602-E3D784F4A607}"/>
          </ac:picMkLst>
        </pc:picChg>
        <pc:picChg chg="add mod">
          <ac:chgData name="Isaac Penrod" userId="3680a06d-6d44-4b9b-945b-082387324b39" providerId="ADAL" clId="{AA8C5A37-64F3-4FFC-B8A8-B5016FC63B2E}" dt="2022-03-09T20:08:19.690" v="811" actId="1440"/>
          <ac:picMkLst>
            <pc:docMk/>
            <pc:sldMk cId="431444038" sldId="356"/>
            <ac:picMk id="9" creationId="{F065A3EC-2BAD-4591-AD91-EB7188529EDA}"/>
          </ac:picMkLst>
        </pc:picChg>
      </pc:sldChg>
      <pc:sldChg chg="addSp delSp modSp add mod">
        <pc:chgData name="Isaac Penrod" userId="3680a06d-6d44-4b9b-945b-082387324b39" providerId="ADAL" clId="{AA8C5A37-64F3-4FFC-B8A8-B5016FC63B2E}" dt="2022-03-09T20:08:27.184" v="812" actId="1440"/>
        <pc:sldMkLst>
          <pc:docMk/>
          <pc:sldMk cId="943367764" sldId="357"/>
        </pc:sldMkLst>
        <pc:picChg chg="add mod">
          <ac:chgData name="Isaac Penrod" userId="3680a06d-6d44-4b9b-945b-082387324b39" providerId="ADAL" clId="{AA8C5A37-64F3-4FFC-B8A8-B5016FC63B2E}" dt="2022-03-09T20:08:27.184" v="812" actId="1440"/>
          <ac:picMkLst>
            <pc:docMk/>
            <pc:sldMk cId="943367764" sldId="357"/>
            <ac:picMk id="6" creationId="{51DE7B4D-8867-4F55-98C4-9DDDA387D743}"/>
          </ac:picMkLst>
        </pc:picChg>
        <pc:picChg chg="del">
          <ac:chgData name="Isaac Penrod" userId="3680a06d-6d44-4b9b-945b-082387324b39" providerId="ADAL" clId="{AA8C5A37-64F3-4FFC-B8A8-B5016FC63B2E}" dt="2022-03-04T21:08:23.100" v="171" actId="478"/>
          <ac:picMkLst>
            <pc:docMk/>
            <pc:sldMk cId="943367764" sldId="357"/>
            <ac:picMk id="9" creationId="{F065A3EC-2BAD-4591-AD91-EB7188529EDA}"/>
          </ac:picMkLst>
        </pc:picChg>
      </pc:sldChg>
      <pc:sldChg chg="addSp delSp modSp add mod">
        <pc:chgData name="Isaac Penrod" userId="3680a06d-6d44-4b9b-945b-082387324b39" providerId="ADAL" clId="{AA8C5A37-64F3-4FFC-B8A8-B5016FC63B2E}" dt="2022-03-09T20:08:35.513" v="813" actId="1440"/>
        <pc:sldMkLst>
          <pc:docMk/>
          <pc:sldMk cId="2183586608" sldId="358"/>
        </pc:sldMkLst>
        <pc:spChg chg="mod">
          <ac:chgData name="Isaac Penrod" userId="3680a06d-6d44-4b9b-945b-082387324b39" providerId="ADAL" clId="{AA8C5A37-64F3-4FFC-B8A8-B5016FC63B2E}" dt="2022-03-04T21:11:38.115" v="179"/>
          <ac:spMkLst>
            <pc:docMk/>
            <pc:sldMk cId="2183586608" sldId="358"/>
            <ac:spMk id="4" creationId="{2BB5D73B-0637-46F6-AA51-FBD6E5164466}"/>
          </ac:spMkLst>
        </pc:spChg>
        <pc:picChg chg="add mod">
          <ac:chgData name="Isaac Penrod" userId="3680a06d-6d44-4b9b-945b-082387324b39" providerId="ADAL" clId="{AA8C5A37-64F3-4FFC-B8A8-B5016FC63B2E}" dt="2022-03-09T20:08:35.513" v="813" actId="1440"/>
          <ac:picMkLst>
            <pc:docMk/>
            <pc:sldMk cId="2183586608" sldId="358"/>
            <ac:picMk id="6" creationId="{3EF2EAE8-664D-4A4A-9C24-967F07B85520}"/>
          </ac:picMkLst>
        </pc:picChg>
        <pc:picChg chg="del">
          <ac:chgData name="Isaac Penrod" userId="3680a06d-6d44-4b9b-945b-082387324b39" providerId="ADAL" clId="{AA8C5A37-64F3-4FFC-B8A8-B5016FC63B2E}" dt="2022-03-04T21:11:17.686" v="175" actId="478"/>
          <ac:picMkLst>
            <pc:docMk/>
            <pc:sldMk cId="2183586608" sldId="358"/>
            <ac:picMk id="7" creationId="{A3C6BB56-9972-46FF-AF27-55BCD9661110}"/>
          </ac:picMkLst>
        </pc:picChg>
      </pc:sldChg>
      <pc:sldChg chg="delSp modSp add mod ord">
        <pc:chgData name="Isaac Penrod" userId="3680a06d-6d44-4b9b-945b-082387324b39" providerId="ADAL" clId="{AA8C5A37-64F3-4FFC-B8A8-B5016FC63B2E}" dt="2022-03-09T18:53:11.677" v="739"/>
        <pc:sldMkLst>
          <pc:docMk/>
          <pc:sldMk cId="3164160273" sldId="359"/>
        </pc:sldMkLst>
        <pc:spChg chg="mod">
          <ac:chgData name="Isaac Penrod" userId="3680a06d-6d44-4b9b-945b-082387324b39" providerId="ADAL" clId="{AA8C5A37-64F3-4FFC-B8A8-B5016FC63B2E}" dt="2022-03-04T21:13:23.517" v="206" actId="403"/>
          <ac:spMkLst>
            <pc:docMk/>
            <pc:sldMk cId="3164160273" sldId="359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4T21:12:13.416" v="181" actId="478"/>
          <ac:picMkLst>
            <pc:docMk/>
            <pc:sldMk cId="3164160273" sldId="359"/>
            <ac:picMk id="7" creationId="{03B59B46-4D2A-4444-9D70-ABC48BBF86EB}"/>
          </ac:picMkLst>
        </pc:picChg>
        <pc:picChg chg="del">
          <ac:chgData name="Isaac Penrod" userId="3680a06d-6d44-4b9b-945b-082387324b39" providerId="ADAL" clId="{AA8C5A37-64F3-4FFC-B8A8-B5016FC63B2E}" dt="2022-03-04T21:12:14.752" v="182" actId="478"/>
          <ac:picMkLst>
            <pc:docMk/>
            <pc:sldMk cId="3164160273" sldId="359"/>
            <ac:picMk id="9" creationId="{A19AE1D7-3A46-493B-AEB8-2645BA775BF9}"/>
          </ac:picMkLst>
        </pc:picChg>
      </pc:sldChg>
      <pc:sldChg chg="modSp add mod">
        <pc:chgData name="Isaac Penrod" userId="3680a06d-6d44-4b9b-945b-082387324b39" providerId="ADAL" clId="{AA8C5A37-64F3-4FFC-B8A8-B5016FC63B2E}" dt="2022-03-04T21:17:27.091" v="244" actId="113"/>
        <pc:sldMkLst>
          <pc:docMk/>
          <pc:sldMk cId="693389661" sldId="360"/>
        </pc:sldMkLst>
        <pc:spChg chg="mod">
          <ac:chgData name="Isaac Penrod" userId="3680a06d-6d44-4b9b-945b-082387324b39" providerId="ADAL" clId="{AA8C5A37-64F3-4FFC-B8A8-B5016FC63B2E}" dt="2022-03-04T21:17:27.091" v="244" actId="113"/>
          <ac:spMkLst>
            <pc:docMk/>
            <pc:sldMk cId="693389661" sldId="360"/>
            <ac:spMk id="4" creationId="{2BB5D73B-0637-46F6-AA51-FBD6E5164466}"/>
          </ac:spMkLst>
        </pc:spChg>
      </pc:sldChg>
      <pc:sldChg chg="addSp delSp modSp add mod">
        <pc:chgData name="Isaac Penrod" userId="3680a06d-6d44-4b9b-945b-082387324b39" providerId="ADAL" clId="{AA8C5A37-64F3-4FFC-B8A8-B5016FC63B2E}" dt="2022-03-09T19:55:26.406" v="799" actId="20577"/>
        <pc:sldMkLst>
          <pc:docMk/>
          <pc:sldMk cId="2226862531" sldId="361"/>
        </pc:sldMkLst>
        <pc:spChg chg="mod">
          <ac:chgData name="Isaac Penrod" userId="3680a06d-6d44-4b9b-945b-082387324b39" providerId="ADAL" clId="{AA8C5A37-64F3-4FFC-B8A8-B5016FC63B2E}" dt="2022-03-09T19:55:26.406" v="799" actId="20577"/>
          <ac:spMkLst>
            <pc:docMk/>
            <pc:sldMk cId="2226862531" sldId="361"/>
            <ac:spMk id="4" creationId="{2BB5D73B-0637-46F6-AA51-FBD6E5164466}"/>
          </ac:spMkLst>
        </pc:spChg>
        <pc:spChg chg="add del">
          <ac:chgData name="Isaac Penrod" userId="3680a06d-6d44-4b9b-945b-082387324b39" providerId="ADAL" clId="{AA8C5A37-64F3-4FFC-B8A8-B5016FC63B2E}" dt="2022-03-04T21:27:12.387" v="267" actId="22"/>
          <ac:spMkLst>
            <pc:docMk/>
            <pc:sldMk cId="2226862531" sldId="361"/>
            <ac:spMk id="8" creationId="{F5138034-1EB1-4B3E-817E-45C1D7D74517}"/>
          </ac:spMkLst>
        </pc:spChg>
        <pc:picChg chg="add del mod">
          <ac:chgData name="Isaac Penrod" userId="3680a06d-6d44-4b9b-945b-082387324b39" providerId="ADAL" clId="{AA8C5A37-64F3-4FFC-B8A8-B5016FC63B2E}" dt="2022-03-04T21:26:54.206" v="263"/>
          <ac:picMkLst>
            <pc:docMk/>
            <pc:sldMk cId="2226862531" sldId="361"/>
            <ac:picMk id="1026" creationId="{1C8BF07B-5F78-4A97-A2BA-BDD75BDD5092}"/>
          </ac:picMkLst>
        </pc:picChg>
        <pc:picChg chg="add mod">
          <ac:chgData name="Isaac Penrod" userId="3680a06d-6d44-4b9b-945b-082387324b39" providerId="ADAL" clId="{AA8C5A37-64F3-4FFC-B8A8-B5016FC63B2E}" dt="2022-03-04T21:28:15.448" v="275" actId="1076"/>
          <ac:picMkLst>
            <pc:docMk/>
            <pc:sldMk cId="2226862531" sldId="361"/>
            <ac:picMk id="1028" creationId="{A22B299E-4441-4A51-937E-634F7D04A198}"/>
          </ac:picMkLst>
        </pc:picChg>
        <pc:picChg chg="add mod">
          <ac:chgData name="Isaac Penrod" userId="3680a06d-6d44-4b9b-945b-082387324b39" providerId="ADAL" clId="{AA8C5A37-64F3-4FFC-B8A8-B5016FC63B2E}" dt="2022-03-04T21:28:12.179" v="274" actId="1076"/>
          <ac:picMkLst>
            <pc:docMk/>
            <pc:sldMk cId="2226862531" sldId="361"/>
            <ac:picMk id="1030" creationId="{06276CEB-12EF-4F8C-BECD-FC692225B225}"/>
          </ac:picMkLst>
        </pc:picChg>
        <pc:picChg chg="add mod">
          <ac:chgData name="Isaac Penrod" userId="3680a06d-6d44-4b9b-945b-082387324b39" providerId="ADAL" clId="{AA8C5A37-64F3-4FFC-B8A8-B5016FC63B2E}" dt="2022-03-04T21:28:02.906" v="272" actId="1076"/>
          <ac:picMkLst>
            <pc:docMk/>
            <pc:sldMk cId="2226862531" sldId="361"/>
            <ac:picMk id="1032" creationId="{464C9780-44A1-40CD-B134-4DF1D686AE04}"/>
          </ac:picMkLst>
        </pc:picChg>
      </pc:sldChg>
      <pc:sldChg chg="addSp delSp modSp add mod">
        <pc:chgData name="Isaac Penrod" userId="3680a06d-6d44-4b9b-945b-082387324b39" providerId="ADAL" clId="{AA8C5A37-64F3-4FFC-B8A8-B5016FC63B2E}" dt="2022-03-09T19:55:56.043" v="803" actId="20577"/>
        <pc:sldMkLst>
          <pc:docMk/>
          <pc:sldMk cId="2388389157" sldId="362"/>
        </pc:sldMkLst>
        <pc:spChg chg="mod">
          <ac:chgData name="Isaac Penrod" userId="3680a06d-6d44-4b9b-945b-082387324b39" providerId="ADAL" clId="{AA8C5A37-64F3-4FFC-B8A8-B5016FC63B2E}" dt="2022-03-09T19:55:56.043" v="803" actId="20577"/>
          <ac:spMkLst>
            <pc:docMk/>
            <pc:sldMk cId="2388389157" sldId="362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4T21:28:48.539" v="278" actId="478"/>
          <ac:picMkLst>
            <pc:docMk/>
            <pc:sldMk cId="2388389157" sldId="362"/>
            <ac:picMk id="1028" creationId="{A22B299E-4441-4A51-937E-634F7D04A198}"/>
          </ac:picMkLst>
        </pc:picChg>
        <pc:picChg chg="del">
          <ac:chgData name="Isaac Penrod" userId="3680a06d-6d44-4b9b-945b-082387324b39" providerId="ADAL" clId="{AA8C5A37-64F3-4FFC-B8A8-B5016FC63B2E}" dt="2022-03-04T21:28:49.113" v="279" actId="478"/>
          <ac:picMkLst>
            <pc:docMk/>
            <pc:sldMk cId="2388389157" sldId="362"/>
            <ac:picMk id="1030" creationId="{06276CEB-12EF-4F8C-BECD-FC692225B225}"/>
          </ac:picMkLst>
        </pc:picChg>
        <pc:picChg chg="del">
          <ac:chgData name="Isaac Penrod" userId="3680a06d-6d44-4b9b-945b-082387324b39" providerId="ADAL" clId="{AA8C5A37-64F3-4FFC-B8A8-B5016FC63B2E}" dt="2022-03-04T21:28:47.676" v="277" actId="478"/>
          <ac:picMkLst>
            <pc:docMk/>
            <pc:sldMk cId="2388389157" sldId="362"/>
            <ac:picMk id="1032" creationId="{464C9780-44A1-40CD-B134-4DF1D686AE04}"/>
          </ac:picMkLst>
        </pc:picChg>
        <pc:picChg chg="add mod">
          <ac:chgData name="Isaac Penrod" userId="3680a06d-6d44-4b9b-945b-082387324b39" providerId="ADAL" clId="{AA8C5A37-64F3-4FFC-B8A8-B5016FC63B2E}" dt="2022-03-04T21:29:54.546" v="289" actId="1076"/>
          <ac:picMkLst>
            <pc:docMk/>
            <pc:sldMk cId="2388389157" sldId="362"/>
            <ac:picMk id="2050" creationId="{EC4460AA-DB0A-4EF1-BD7C-4229233DBFDD}"/>
          </ac:picMkLst>
        </pc:picChg>
      </pc:sldChg>
      <pc:sldChg chg="delSp modSp add mod">
        <pc:chgData name="Isaac Penrod" userId="3680a06d-6d44-4b9b-945b-082387324b39" providerId="ADAL" clId="{AA8C5A37-64F3-4FFC-B8A8-B5016FC63B2E}" dt="2022-03-09T18:18:21.858" v="396" actId="15"/>
        <pc:sldMkLst>
          <pc:docMk/>
          <pc:sldMk cId="3675679764" sldId="364"/>
        </pc:sldMkLst>
        <pc:spChg chg="mod">
          <ac:chgData name="Isaac Penrod" userId="3680a06d-6d44-4b9b-945b-082387324b39" providerId="ADAL" clId="{AA8C5A37-64F3-4FFC-B8A8-B5016FC63B2E}" dt="2022-03-09T18:15:34.426" v="295" actId="20577"/>
          <ac:spMkLst>
            <pc:docMk/>
            <pc:sldMk cId="3675679764" sldId="364"/>
            <ac:spMk id="2" creationId="{D53BF2B2-8A6E-4A3C-A82A-778D9210CBFF}"/>
          </ac:spMkLst>
        </pc:spChg>
        <pc:spChg chg="mod">
          <ac:chgData name="Isaac Penrod" userId="3680a06d-6d44-4b9b-945b-082387324b39" providerId="ADAL" clId="{AA8C5A37-64F3-4FFC-B8A8-B5016FC63B2E}" dt="2022-03-09T18:18:21.858" v="396" actId="15"/>
          <ac:spMkLst>
            <pc:docMk/>
            <pc:sldMk cId="3675679764" sldId="364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9T18:15:21.837" v="291" actId="478"/>
          <ac:picMkLst>
            <pc:docMk/>
            <pc:sldMk cId="3675679764" sldId="364"/>
            <ac:picMk id="6" creationId="{9BC6AC1C-D9D2-4916-BB11-026DF21ABDF7}"/>
          </ac:picMkLst>
        </pc:picChg>
        <pc:picChg chg="del">
          <ac:chgData name="Isaac Penrod" userId="3680a06d-6d44-4b9b-945b-082387324b39" providerId="ADAL" clId="{AA8C5A37-64F3-4FFC-B8A8-B5016FC63B2E}" dt="2022-03-09T18:15:24.630" v="292" actId="478"/>
          <ac:picMkLst>
            <pc:docMk/>
            <pc:sldMk cId="3675679764" sldId="364"/>
            <ac:picMk id="7" creationId="{67E5A50E-EDD3-4877-9805-D9123954CA71}"/>
          </ac:picMkLst>
        </pc:picChg>
      </pc:sldChg>
      <pc:sldChg chg="delSp modSp add mod">
        <pc:chgData name="Isaac Penrod" userId="3680a06d-6d44-4b9b-945b-082387324b39" providerId="ADAL" clId="{AA8C5A37-64F3-4FFC-B8A8-B5016FC63B2E}" dt="2022-03-09T18:28:32.708" v="664" actId="20577"/>
        <pc:sldMkLst>
          <pc:docMk/>
          <pc:sldMk cId="2446767656" sldId="365"/>
        </pc:sldMkLst>
        <pc:spChg chg="mod">
          <ac:chgData name="Isaac Penrod" userId="3680a06d-6d44-4b9b-945b-082387324b39" providerId="ADAL" clId="{AA8C5A37-64F3-4FFC-B8A8-B5016FC63B2E}" dt="2022-03-09T18:28:32.708" v="664" actId="20577"/>
          <ac:spMkLst>
            <pc:docMk/>
            <pc:sldMk cId="2446767656" sldId="365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9T18:24:24.473" v="403" actId="478"/>
          <ac:picMkLst>
            <pc:docMk/>
            <pc:sldMk cId="2446767656" sldId="365"/>
            <ac:picMk id="7" creationId="{59F86633-99EC-40E5-8383-34E04B640287}"/>
          </ac:picMkLst>
        </pc:picChg>
        <pc:picChg chg="del">
          <ac:chgData name="Isaac Penrod" userId="3680a06d-6d44-4b9b-945b-082387324b39" providerId="ADAL" clId="{AA8C5A37-64F3-4FFC-B8A8-B5016FC63B2E}" dt="2022-03-09T18:24:25.055" v="404" actId="478"/>
          <ac:picMkLst>
            <pc:docMk/>
            <pc:sldMk cId="2446767656" sldId="365"/>
            <ac:picMk id="8" creationId="{87B725C1-B994-480C-AA9F-708A969EA0DF}"/>
          </ac:picMkLst>
        </pc:picChg>
      </pc:sldChg>
      <pc:sldChg chg="delSp modSp add mod">
        <pc:chgData name="Isaac Penrod" userId="3680a06d-6d44-4b9b-945b-082387324b39" providerId="ADAL" clId="{AA8C5A37-64F3-4FFC-B8A8-B5016FC63B2E}" dt="2022-03-09T18:36:07.584" v="712" actId="20577"/>
        <pc:sldMkLst>
          <pc:docMk/>
          <pc:sldMk cId="3019294740" sldId="366"/>
        </pc:sldMkLst>
        <pc:spChg chg="mod">
          <ac:chgData name="Isaac Penrod" userId="3680a06d-6d44-4b9b-945b-082387324b39" providerId="ADAL" clId="{AA8C5A37-64F3-4FFC-B8A8-B5016FC63B2E}" dt="2022-03-09T18:36:07.584" v="712" actId="20577"/>
          <ac:spMkLst>
            <pc:docMk/>
            <pc:sldMk cId="3019294740" sldId="366"/>
            <ac:spMk id="2" creationId="{D53BF2B2-8A6E-4A3C-A82A-778D9210CBFF}"/>
          </ac:spMkLst>
        </pc:spChg>
        <pc:spChg chg="mod">
          <ac:chgData name="Isaac Penrod" userId="3680a06d-6d44-4b9b-945b-082387324b39" providerId="ADAL" clId="{AA8C5A37-64F3-4FFC-B8A8-B5016FC63B2E}" dt="2022-03-09T18:34:05.657" v="698" actId="20577"/>
          <ac:spMkLst>
            <pc:docMk/>
            <pc:sldMk cId="3019294740" sldId="366"/>
            <ac:spMk id="4" creationId="{2BB5D73B-0637-46F6-AA51-FBD6E5164466}"/>
          </ac:spMkLst>
        </pc:spChg>
        <pc:picChg chg="del">
          <ac:chgData name="Isaac Penrod" userId="3680a06d-6d44-4b9b-945b-082387324b39" providerId="ADAL" clId="{AA8C5A37-64F3-4FFC-B8A8-B5016FC63B2E}" dt="2022-03-09T18:30:21.672" v="666" actId="478"/>
          <ac:picMkLst>
            <pc:docMk/>
            <pc:sldMk cId="3019294740" sldId="366"/>
            <ac:picMk id="7" creationId="{03B59B46-4D2A-4444-9D70-ABC48BBF86EB}"/>
          </ac:picMkLst>
        </pc:picChg>
        <pc:picChg chg="del">
          <ac:chgData name="Isaac Penrod" userId="3680a06d-6d44-4b9b-945b-082387324b39" providerId="ADAL" clId="{AA8C5A37-64F3-4FFC-B8A8-B5016FC63B2E}" dt="2022-03-09T18:30:22.104" v="667" actId="478"/>
          <ac:picMkLst>
            <pc:docMk/>
            <pc:sldMk cId="3019294740" sldId="366"/>
            <ac:picMk id="9" creationId="{A19AE1D7-3A46-493B-AEB8-2645BA775BF9}"/>
          </ac:picMkLst>
        </pc:picChg>
      </pc:sldChg>
      <pc:sldChg chg="addSp modSp add mod">
        <pc:chgData name="Isaac Penrod" userId="3680a06d-6d44-4b9b-945b-082387324b39" providerId="ADAL" clId="{AA8C5A37-64F3-4FFC-B8A8-B5016FC63B2E}" dt="2022-03-09T18:51:52.463" v="735" actId="1076"/>
        <pc:sldMkLst>
          <pc:docMk/>
          <pc:sldMk cId="1839455281" sldId="367"/>
        </pc:sldMkLst>
        <pc:spChg chg="mod">
          <ac:chgData name="Isaac Penrod" userId="3680a06d-6d44-4b9b-945b-082387324b39" providerId="ADAL" clId="{AA8C5A37-64F3-4FFC-B8A8-B5016FC63B2E}" dt="2022-03-09T18:39:47.353" v="733" actId="15"/>
          <ac:spMkLst>
            <pc:docMk/>
            <pc:sldMk cId="1839455281" sldId="367"/>
            <ac:spMk id="4" creationId="{2BB5D73B-0637-46F6-AA51-FBD6E5164466}"/>
          </ac:spMkLst>
        </pc:spChg>
        <pc:picChg chg="add mod">
          <ac:chgData name="Isaac Penrod" userId="3680a06d-6d44-4b9b-945b-082387324b39" providerId="ADAL" clId="{AA8C5A37-64F3-4FFC-B8A8-B5016FC63B2E}" dt="2022-03-09T18:51:52.463" v="735" actId="1076"/>
          <ac:picMkLst>
            <pc:docMk/>
            <pc:sldMk cId="1839455281" sldId="367"/>
            <ac:picMk id="6" creationId="{505CE0EA-CEFD-4C8E-A1E9-B412DBC2ECFC}"/>
          </ac:picMkLst>
        </pc:picChg>
      </pc:sldChg>
      <pc:sldChg chg="addSp delSp modSp add mod">
        <pc:chgData name="Isaac Penrod" userId="3680a06d-6d44-4b9b-945b-082387324b39" providerId="ADAL" clId="{AA8C5A37-64F3-4FFC-B8A8-B5016FC63B2E}" dt="2022-03-09T18:53:44.645" v="747" actId="20577"/>
        <pc:sldMkLst>
          <pc:docMk/>
          <pc:sldMk cId="3167524929" sldId="368"/>
        </pc:sldMkLst>
        <pc:spChg chg="mod">
          <ac:chgData name="Isaac Penrod" userId="3680a06d-6d44-4b9b-945b-082387324b39" providerId="ADAL" clId="{AA8C5A37-64F3-4FFC-B8A8-B5016FC63B2E}" dt="2022-03-09T18:53:44.645" v="747" actId="20577"/>
          <ac:spMkLst>
            <pc:docMk/>
            <pc:sldMk cId="3167524929" sldId="368"/>
            <ac:spMk id="4" creationId="{2BB5D73B-0637-46F6-AA51-FBD6E5164466}"/>
          </ac:spMkLst>
        </pc:spChg>
        <pc:spChg chg="add del">
          <ac:chgData name="Isaac Penrod" userId="3680a06d-6d44-4b9b-945b-082387324b39" providerId="ADAL" clId="{AA8C5A37-64F3-4FFC-B8A8-B5016FC63B2E}" dt="2022-03-09T18:53:37.678" v="744" actId="22"/>
          <ac:spMkLst>
            <pc:docMk/>
            <pc:sldMk cId="3167524929" sldId="368"/>
            <ac:spMk id="7" creationId="{EA25809A-E226-452E-A49C-080AD4181F04}"/>
          </ac:spMkLst>
        </pc:spChg>
        <pc:picChg chg="del">
          <ac:chgData name="Isaac Penrod" userId="3680a06d-6d44-4b9b-945b-082387324b39" providerId="ADAL" clId="{AA8C5A37-64F3-4FFC-B8A8-B5016FC63B2E}" dt="2022-03-09T18:53:26.478" v="741" actId="478"/>
          <ac:picMkLst>
            <pc:docMk/>
            <pc:sldMk cId="3167524929" sldId="368"/>
            <ac:picMk id="2050" creationId="{EC4460AA-DB0A-4EF1-BD7C-4229233DBFDD}"/>
          </ac:picMkLst>
        </pc:picChg>
      </pc:sldChg>
      <pc:sldChg chg="addSp delSp modSp add mod modClrScheme chgLayout">
        <pc:chgData name="Isaac Penrod" userId="3680a06d-6d44-4b9b-945b-082387324b39" providerId="ADAL" clId="{AA8C5A37-64F3-4FFC-B8A8-B5016FC63B2E}" dt="2022-03-09T19:06:27.927" v="763" actId="1076"/>
        <pc:sldMkLst>
          <pc:docMk/>
          <pc:sldMk cId="2203926760" sldId="369"/>
        </pc:sldMkLst>
        <pc:spChg chg="mod">
          <ac:chgData name="Isaac Penrod" userId="3680a06d-6d44-4b9b-945b-082387324b39" providerId="ADAL" clId="{AA8C5A37-64F3-4FFC-B8A8-B5016FC63B2E}" dt="2022-03-09T19:06:08.471" v="759" actId="26606"/>
          <ac:spMkLst>
            <pc:docMk/>
            <pc:sldMk cId="2203926760" sldId="369"/>
            <ac:spMk id="2" creationId="{2FF14179-514E-45C1-ACF3-8390FA73C324}"/>
          </ac:spMkLst>
        </pc:spChg>
        <pc:spChg chg="mod">
          <ac:chgData name="Isaac Penrod" userId="3680a06d-6d44-4b9b-945b-082387324b39" providerId="ADAL" clId="{AA8C5A37-64F3-4FFC-B8A8-B5016FC63B2E}" dt="2022-03-09T19:06:08.471" v="759" actId="26606"/>
          <ac:spMkLst>
            <pc:docMk/>
            <pc:sldMk cId="2203926760" sldId="369"/>
            <ac:spMk id="3" creationId="{42652ADB-9813-4ADF-98BC-B0C0EFFCA66E}"/>
          </ac:spMkLst>
        </pc:spChg>
        <pc:spChg chg="mod">
          <ac:chgData name="Isaac Penrod" userId="3680a06d-6d44-4b9b-945b-082387324b39" providerId="ADAL" clId="{AA8C5A37-64F3-4FFC-B8A8-B5016FC63B2E}" dt="2022-03-09T19:06:08.471" v="759" actId="26606"/>
          <ac:spMkLst>
            <pc:docMk/>
            <pc:sldMk cId="2203926760" sldId="369"/>
            <ac:spMk id="4" creationId="{6457BEA3-443E-4EE6-BAEE-B78807DA6CA8}"/>
          </ac:spMkLst>
        </pc:spChg>
        <pc:spChg chg="del mod">
          <ac:chgData name="Isaac Penrod" userId="3680a06d-6d44-4b9b-945b-082387324b39" providerId="ADAL" clId="{AA8C5A37-64F3-4FFC-B8A8-B5016FC63B2E}" dt="2022-03-09T19:05:27.786" v="753" actId="21"/>
          <ac:spMkLst>
            <pc:docMk/>
            <pc:sldMk cId="2203926760" sldId="369"/>
            <ac:spMk id="9" creationId="{ED088917-3F1F-432C-80EF-ED9194F8C877}"/>
          </ac:spMkLst>
        </pc:spChg>
        <pc:picChg chg="del">
          <ac:chgData name="Isaac Penrod" userId="3680a06d-6d44-4b9b-945b-082387324b39" providerId="ADAL" clId="{AA8C5A37-64F3-4FFC-B8A8-B5016FC63B2E}" dt="2022-03-09T19:05:20.502" v="749" actId="478"/>
          <ac:picMkLst>
            <pc:docMk/>
            <pc:sldMk cId="2203926760" sldId="369"/>
            <ac:picMk id="5" creationId="{D41A3602-4630-43A5-81CD-BC28B8A40128}"/>
          </ac:picMkLst>
        </pc:picChg>
        <pc:picChg chg="add mod">
          <ac:chgData name="Isaac Penrod" userId="3680a06d-6d44-4b9b-945b-082387324b39" providerId="ADAL" clId="{AA8C5A37-64F3-4FFC-B8A8-B5016FC63B2E}" dt="2022-03-09T19:06:27.927" v="763" actId="1076"/>
          <ac:picMkLst>
            <pc:docMk/>
            <pc:sldMk cId="2203926760" sldId="369"/>
            <ac:picMk id="7" creationId="{7A6ABDB8-0126-4A6C-B013-07918FDF33B5}"/>
          </ac:picMkLst>
        </pc:picChg>
        <pc:picChg chg="del">
          <ac:chgData name="Isaac Penrod" userId="3680a06d-6d44-4b9b-945b-082387324b39" providerId="ADAL" clId="{AA8C5A37-64F3-4FFC-B8A8-B5016FC63B2E}" dt="2022-03-09T19:05:21.116" v="750" actId="478"/>
          <ac:picMkLst>
            <pc:docMk/>
            <pc:sldMk cId="2203926760" sldId="369"/>
            <ac:picMk id="10" creationId="{8EA94C8C-246F-41B1-A035-7E6D4D70165D}"/>
          </ac:picMkLst>
        </pc:picChg>
        <pc:picChg chg="del">
          <ac:chgData name="Isaac Penrod" userId="3680a06d-6d44-4b9b-945b-082387324b39" providerId="ADAL" clId="{AA8C5A37-64F3-4FFC-B8A8-B5016FC63B2E}" dt="2022-03-09T19:05:21.771" v="751" actId="478"/>
          <ac:picMkLst>
            <pc:docMk/>
            <pc:sldMk cId="2203926760" sldId="369"/>
            <ac:picMk id="11" creationId="{1806296E-EA9D-48B2-8DB7-40AF58AF1988}"/>
          </ac:picMkLst>
        </pc:picChg>
      </pc:sldChg>
      <pc:sldChg chg="delSp modSp add mod">
        <pc:chgData name="Isaac Penrod" userId="3680a06d-6d44-4b9b-945b-082387324b39" providerId="ADAL" clId="{AA8C5A37-64F3-4FFC-B8A8-B5016FC63B2E}" dt="2022-03-09T19:23:06.538" v="782"/>
        <pc:sldMkLst>
          <pc:docMk/>
          <pc:sldMk cId="2635686518" sldId="370"/>
        </pc:sldMkLst>
        <pc:spChg chg="mod">
          <ac:chgData name="Isaac Penrod" userId="3680a06d-6d44-4b9b-945b-082387324b39" providerId="ADAL" clId="{AA8C5A37-64F3-4FFC-B8A8-B5016FC63B2E}" dt="2022-03-09T19:23:06.538" v="782"/>
          <ac:spMkLst>
            <pc:docMk/>
            <pc:sldMk cId="2635686518" sldId="370"/>
            <ac:spMk id="4" creationId="{6457BEA3-443E-4EE6-BAEE-B78807DA6CA8}"/>
          </ac:spMkLst>
        </pc:spChg>
        <pc:picChg chg="del">
          <ac:chgData name="Isaac Penrod" userId="3680a06d-6d44-4b9b-945b-082387324b39" providerId="ADAL" clId="{AA8C5A37-64F3-4FFC-B8A8-B5016FC63B2E}" dt="2022-03-09T19:09:09.098" v="765" actId="478"/>
          <ac:picMkLst>
            <pc:docMk/>
            <pc:sldMk cId="2635686518" sldId="370"/>
            <ac:picMk id="7" creationId="{7A6ABDB8-0126-4A6C-B013-07918FDF33B5}"/>
          </ac:picMkLst>
        </pc:picChg>
      </pc:sldChg>
    </pc:docChg>
  </pc:docChgLst>
  <pc:docChgLst>
    <pc:chgData name="Isaac Penrod" userId="S::jpenroi@jci.com::3680a06d-6d44-4b9b-945b-082387324b39" providerId="AD" clId="Web-{B31DC31C-C746-4B87-8E6E-524DD02230AB}"/>
    <pc:docChg chg="addSld modSld">
      <pc:chgData name="Isaac Penrod" userId="S::jpenroi@jci.com::3680a06d-6d44-4b9b-945b-082387324b39" providerId="AD" clId="Web-{B31DC31C-C746-4B87-8E6E-524DD02230AB}" dt="2022-03-07T15:29:24.242" v="22" actId="1076"/>
      <pc:docMkLst>
        <pc:docMk/>
      </pc:docMkLst>
      <pc:sldChg chg="addSp delSp modSp add replId">
        <pc:chgData name="Isaac Penrod" userId="S::jpenroi@jci.com::3680a06d-6d44-4b9b-945b-082387324b39" providerId="AD" clId="Web-{B31DC31C-C746-4B87-8E6E-524DD02230AB}" dt="2022-03-07T15:29:24.242" v="22" actId="1076"/>
        <pc:sldMkLst>
          <pc:docMk/>
          <pc:sldMk cId="1269987225" sldId="363"/>
        </pc:sldMkLst>
        <pc:spChg chg="mod">
          <ac:chgData name="Isaac Penrod" userId="S::jpenroi@jci.com::3680a06d-6d44-4b9b-945b-082387324b39" providerId="AD" clId="Web-{B31DC31C-C746-4B87-8E6E-524DD02230AB}" dt="2022-03-07T15:27:20.258" v="7" actId="20577"/>
          <ac:spMkLst>
            <pc:docMk/>
            <pc:sldMk cId="1269987225" sldId="363"/>
            <ac:spMk id="4" creationId="{2BB5D73B-0637-46F6-AA51-FBD6E5164466}"/>
          </ac:spMkLst>
        </pc:spChg>
        <pc:spChg chg="add del mod">
          <ac:chgData name="Isaac Penrod" userId="S::jpenroi@jci.com::3680a06d-6d44-4b9b-945b-082387324b39" providerId="AD" clId="Web-{B31DC31C-C746-4B87-8E6E-524DD02230AB}" dt="2022-03-07T15:26:53.634" v="5"/>
          <ac:spMkLst>
            <pc:docMk/>
            <pc:sldMk cId="1269987225" sldId="363"/>
            <ac:spMk id="5" creationId="{18230E7C-CAC2-4336-A7F5-B11F10129B66}"/>
          </ac:spMkLst>
        </pc:spChg>
        <pc:picChg chg="del">
          <ac:chgData name="Isaac Penrod" userId="S::jpenroi@jci.com::3680a06d-6d44-4b9b-945b-082387324b39" providerId="AD" clId="Web-{B31DC31C-C746-4B87-8E6E-524DD02230AB}" dt="2022-03-07T15:26:50.993" v="1"/>
          <ac:picMkLst>
            <pc:docMk/>
            <pc:sldMk cId="1269987225" sldId="363"/>
            <ac:picMk id="6" creationId="{3EF2EAE8-664D-4A4A-9C24-967F07B85520}"/>
          </ac:picMkLst>
        </pc:picChg>
        <pc:picChg chg="add mod">
          <ac:chgData name="Isaac Penrod" userId="S::jpenroi@jci.com::3680a06d-6d44-4b9b-945b-082387324b39" providerId="AD" clId="Web-{B31DC31C-C746-4B87-8E6E-524DD02230AB}" dt="2022-03-07T15:29:24.242" v="22" actId="1076"/>
          <ac:picMkLst>
            <pc:docMk/>
            <pc:sldMk cId="1269987225" sldId="363"/>
            <ac:picMk id="7" creationId="{59F86633-99EC-40E5-8383-34E04B640287}"/>
          </ac:picMkLst>
        </pc:picChg>
        <pc:picChg chg="add mod ord">
          <ac:chgData name="Isaac Penrod" userId="S::jpenroi@jci.com::3680a06d-6d44-4b9b-945b-082387324b39" providerId="AD" clId="Web-{B31DC31C-C746-4B87-8E6E-524DD02230AB}" dt="2022-03-07T15:29:02.742" v="20"/>
          <ac:picMkLst>
            <pc:docMk/>
            <pc:sldMk cId="1269987225" sldId="363"/>
            <ac:picMk id="8" creationId="{87B725C1-B994-480C-AA9F-708A969EA0DF}"/>
          </ac:picMkLst>
        </pc:picChg>
      </pc:sldChg>
    </pc:docChg>
  </pc:docChgLst>
  <pc:docChgLst>
    <pc:chgData name="Isaac Penrod" userId="S::jpenroi@jci.com::3680a06d-6d44-4b9b-945b-082387324b39" providerId="AD" clId="Web-{AC1BA20E-758B-4F23-9E39-39C27B754500}"/>
    <pc:docChg chg="modSld">
      <pc:chgData name="Isaac Penrod" userId="S::jpenroi@jci.com::3680a06d-6d44-4b9b-945b-082387324b39" providerId="AD" clId="Web-{AC1BA20E-758B-4F23-9E39-39C27B754500}" dt="2022-03-01T21:21:47.182" v="9" actId="1076"/>
      <pc:docMkLst>
        <pc:docMk/>
      </pc:docMkLst>
      <pc:sldChg chg="addSp delSp modSp">
        <pc:chgData name="Isaac Penrod" userId="S::jpenroi@jci.com::3680a06d-6d44-4b9b-945b-082387324b39" providerId="AD" clId="Web-{AC1BA20E-758B-4F23-9E39-39C27B754500}" dt="2022-03-01T21:21:47.182" v="9" actId="1076"/>
        <pc:sldMkLst>
          <pc:docMk/>
          <pc:sldMk cId="1541944049" sldId="270"/>
        </pc:sldMkLst>
        <pc:spChg chg="mod">
          <ac:chgData name="Isaac Penrod" userId="S::jpenroi@jci.com::3680a06d-6d44-4b9b-945b-082387324b39" providerId="AD" clId="Web-{AC1BA20E-758B-4F23-9E39-39C27B754500}" dt="2022-03-01T21:21:33.541" v="7" actId="20577"/>
          <ac:spMkLst>
            <pc:docMk/>
            <pc:sldMk cId="1541944049" sldId="270"/>
            <ac:spMk id="4" creationId="{25A093A9-2192-495E-951F-360B8B733BCD}"/>
          </ac:spMkLst>
        </pc:spChg>
        <pc:picChg chg="add mod">
          <ac:chgData name="Isaac Penrod" userId="S::jpenroi@jci.com::3680a06d-6d44-4b9b-945b-082387324b39" providerId="AD" clId="Web-{AC1BA20E-758B-4F23-9E39-39C27B754500}" dt="2022-03-01T21:21:47.182" v="9" actId="1076"/>
          <ac:picMkLst>
            <pc:docMk/>
            <pc:sldMk cId="1541944049" sldId="270"/>
            <ac:picMk id="5" creationId="{F7FDDECF-CD52-4CB2-94A6-47FD0E220D18}"/>
          </ac:picMkLst>
        </pc:picChg>
        <pc:picChg chg="add del mod">
          <ac:chgData name="Isaac Penrod" userId="S::jpenroi@jci.com::3680a06d-6d44-4b9b-945b-082387324b39" providerId="AD" clId="Web-{AC1BA20E-758B-4F23-9E39-39C27B754500}" dt="2022-03-01T21:21:21.181" v="5"/>
          <ac:picMkLst>
            <pc:docMk/>
            <pc:sldMk cId="1541944049" sldId="270"/>
            <ac:picMk id="6" creationId="{82415423-469E-4847-98C2-E3D4DACBD58D}"/>
          </ac:picMkLst>
        </pc:picChg>
      </pc:sldChg>
    </pc:docChg>
  </pc:docChgLst>
  <pc:docChgLst>
    <pc:chgData name="Isaac Penrod" userId="S::jpenroi@jci.com::3680a06d-6d44-4b9b-945b-082387324b39" providerId="AD" clId="Web-{30534F7C-1F26-4E86-BA7A-CF4DF2600D20}"/>
    <pc:docChg chg="addSld delSld modSld sldOrd">
      <pc:chgData name="Isaac Penrod" userId="S::jpenroi@jci.com::3680a06d-6d44-4b9b-945b-082387324b39" providerId="AD" clId="Web-{30534F7C-1F26-4E86-BA7A-CF4DF2600D20}" dt="2022-03-02T21:02:08.393" v="288" actId="20577"/>
      <pc:docMkLst>
        <pc:docMk/>
      </pc:docMkLst>
      <pc:sldChg chg="addSp modSp delCm">
        <pc:chgData name="Isaac Penrod" userId="S::jpenroi@jci.com::3680a06d-6d44-4b9b-945b-082387324b39" providerId="AD" clId="Web-{30534F7C-1F26-4E86-BA7A-CF4DF2600D20}" dt="2022-03-02T20:47:31.594" v="245" actId="20577"/>
        <pc:sldMkLst>
          <pc:docMk/>
          <pc:sldMk cId="631381725" sldId="271"/>
        </pc:sldMkLst>
        <pc:spChg chg="mod">
          <ac:chgData name="Isaac Penrod" userId="S::jpenroi@jci.com::3680a06d-6d44-4b9b-945b-082387324b39" providerId="AD" clId="Web-{30534F7C-1F26-4E86-BA7A-CF4DF2600D20}" dt="2022-03-02T20:47:31.594" v="245" actId="20577"/>
          <ac:spMkLst>
            <pc:docMk/>
            <pc:sldMk cId="631381725" sldId="271"/>
            <ac:spMk id="4" creationId="{6457BEA3-443E-4EE6-BAEE-B78807DA6CA8}"/>
          </ac:spMkLst>
        </pc:spChg>
        <pc:picChg chg="add mod">
          <ac:chgData name="Isaac Penrod" userId="S::jpenroi@jci.com::3680a06d-6d44-4b9b-945b-082387324b39" providerId="AD" clId="Web-{30534F7C-1F26-4E86-BA7A-CF4DF2600D20}" dt="2022-03-02T20:39:15.764" v="211" actId="1076"/>
          <ac:picMkLst>
            <pc:docMk/>
            <pc:sldMk cId="631381725" sldId="271"/>
            <ac:picMk id="5" creationId="{C60FD22F-3D9D-45EB-9C74-D667AB39C882}"/>
          </ac:picMkLst>
        </pc:picChg>
      </pc:sldChg>
      <pc:sldChg chg="addSp delSp modSp mod ord modClrScheme chgLayout">
        <pc:chgData name="Isaac Penrod" userId="S::jpenroi@jci.com::3680a06d-6d44-4b9b-945b-082387324b39" providerId="AD" clId="Web-{30534F7C-1F26-4E86-BA7A-CF4DF2600D20}" dt="2022-03-02T20:13:02.947" v="159" actId="20577"/>
        <pc:sldMkLst>
          <pc:docMk/>
          <pc:sldMk cId="2612740997" sldId="308"/>
        </pc:sldMkLst>
        <pc:spChg chg="mod">
          <ac:chgData name="Isaac Penrod" userId="S::jpenroi@jci.com::3680a06d-6d44-4b9b-945b-082387324b39" providerId="AD" clId="Web-{30534F7C-1F26-4E86-BA7A-CF4DF2600D20}" dt="2022-03-02T20:13:02.947" v="159" actId="20577"/>
          <ac:spMkLst>
            <pc:docMk/>
            <pc:sldMk cId="2612740997" sldId="308"/>
            <ac:spMk id="2" creationId="{D53BF2B2-8A6E-4A3C-A82A-778D9210CBFF}"/>
          </ac:spMkLst>
        </pc:spChg>
        <pc:spChg chg="mod">
          <ac:chgData name="Isaac Penrod" userId="S::jpenroi@jci.com::3680a06d-6d44-4b9b-945b-082387324b39" providerId="AD" clId="Web-{30534F7C-1F26-4E86-BA7A-CF4DF2600D20}" dt="2022-03-02T20:00:16.898" v="108"/>
          <ac:spMkLst>
            <pc:docMk/>
            <pc:sldMk cId="2612740997" sldId="308"/>
            <ac:spMk id="3" creationId="{7426892B-D23B-4FB5-ADFC-0C19835E6ED6}"/>
          </ac:spMkLst>
        </pc:spChg>
        <pc:spChg chg="mod">
          <ac:chgData name="Isaac Penrod" userId="S::jpenroi@jci.com::3680a06d-6d44-4b9b-945b-082387324b39" providerId="AD" clId="Web-{30534F7C-1F26-4E86-BA7A-CF4DF2600D20}" dt="2022-03-02T20:05:45.837" v="152" actId="20577"/>
          <ac:spMkLst>
            <pc:docMk/>
            <pc:sldMk cId="2612740997" sldId="308"/>
            <ac:spMk id="4" creationId="{2BB5D73B-0637-46F6-AA51-FBD6E5164466}"/>
          </ac:spMkLst>
        </pc:spChg>
        <pc:picChg chg="add del mod">
          <ac:chgData name="Isaac Penrod" userId="S::jpenroi@jci.com::3680a06d-6d44-4b9b-945b-082387324b39" providerId="AD" clId="Web-{30534F7C-1F26-4E86-BA7A-CF4DF2600D20}" dt="2022-03-02T20:00:43.258" v="109"/>
          <ac:picMkLst>
            <pc:docMk/>
            <pc:sldMk cId="2612740997" sldId="308"/>
            <ac:picMk id="5" creationId="{59B5FE1F-863A-4820-87DA-5420ECBCDBC7}"/>
          </ac:picMkLst>
        </pc:picChg>
        <pc:picChg chg="add mod">
          <ac:chgData name="Isaac Penrod" userId="S::jpenroi@jci.com::3680a06d-6d44-4b9b-945b-082387324b39" providerId="AD" clId="Web-{30534F7C-1F26-4E86-BA7A-CF4DF2600D20}" dt="2022-03-02T20:01:12.398" v="112"/>
          <ac:picMkLst>
            <pc:docMk/>
            <pc:sldMk cId="2612740997" sldId="308"/>
            <ac:picMk id="6" creationId="{9BC6AC1C-D9D2-4916-BB11-026DF21ABDF7}"/>
          </ac:picMkLst>
        </pc:picChg>
        <pc:picChg chg="add mod">
          <ac:chgData name="Isaac Penrod" userId="S::jpenroi@jci.com::3680a06d-6d44-4b9b-945b-082387324b39" providerId="AD" clId="Web-{30534F7C-1F26-4E86-BA7A-CF4DF2600D20}" dt="2022-03-02T20:04:12.805" v="145"/>
          <ac:picMkLst>
            <pc:docMk/>
            <pc:sldMk cId="2612740997" sldId="308"/>
            <ac:picMk id="7" creationId="{67E5A50E-EDD3-4877-9805-D9123954CA71}"/>
          </ac:picMkLst>
        </pc:picChg>
      </pc:sldChg>
      <pc:sldChg chg="del">
        <pc:chgData name="Isaac Penrod" userId="S::jpenroi@jci.com::3680a06d-6d44-4b9b-945b-082387324b39" providerId="AD" clId="Web-{30534F7C-1F26-4E86-BA7A-CF4DF2600D20}" dt="2022-03-02T19:59:18.289" v="82"/>
        <pc:sldMkLst>
          <pc:docMk/>
          <pc:sldMk cId="1450240134" sldId="309"/>
        </pc:sldMkLst>
      </pc:sldChg>
      <pc:sldChg chg="addSp modSp add replId modNotes">
        <pc:chgData name="Isaac Penrod" userId="S::jpenroi@jci.com::3680a06d-6d44-4b9b-945b-082387324b39" providerId="AD" clId="Web-{30534F7C-1F26-4E86-BA7A-CF4DF2600D20}" dt="2022-03-02T20:37:06.155" v="204"/>
        <pc:sldMkLst>
          <pc:docMk/>
          <pc:sldMk cId="25890802" sldId="347"/>
        </pc:sldMkLst>
        <pc:spChg chg="mod">
          <ac:chgData name="Isaac Penrod" userId="S::jpenroi@jci.com::3680a06d-6d44-4b9b-945b-082387324b39" providerId="AD" clId="Web-{30534F7C-1F26-4E86-BA7A-CF4DF2600D20}" dt="2022-03-02T20:17:18.495" v="163" actId="20577"/>
          <ac:spMkLst>
            <pc:docMk/>
            <pc:sldMk cId="25890802" sldId="347"/>
            <ac:spMk id="4" creationId="{2BB5D73B-0637-46F6-AA51-FBD6E5164466}"/>
          </ac:spMkLst>
        </pc:spChg>
        <pc:picChg chg="add mod">
          <ac:chgData name="Isaac Penrod" userId="S::jpenroi@jci.com::3680a06d-6d44-4b9b-945b-082387324b39" providerId="AD" clId="Web-{30534F7C-1F26-4E86-BA7A-CF4DF2600D20}" dt="2022-03-02T20:17:36.182" v="167" actId="1076"/>
          <ac:picMkLst>
            <pc:docMk/>
            <pc:sldMk cId="25890802" sldId="347"/>
            <ac:picMk id="5" creationId="{0B81B280-4A6C-4322-8485-E59018331115}"/>
          </ac:picMkLst>
        </pc:picChg>
      </pc:sldChg>
      <pc:sldChg chg="addSp delSp modSp add replId">
        <pc:chgData name="Isaac Penrod" userId="S::jpenroi@jci.com::3680a06d-6d44-4b9b-945b-082387324b39" providerId="AD" clId="Web-{30534F7C-1F26-4E86-BA7A-CF4DF2600D20}" dt="2022-03-02T20:56:06.283" v="274" actId="1076"/>
        <pc:sldMkLst>
          <pc:docMk/>
          <pc:sldMk cId="2494254211" sldId="348"/>
        </pc:sldMkLst>
        <pc:spChg chg="mod">
          <ac:chgData name="Isaac Penrod" userId="S::jpenroi@jci.com::3680a06d-6d44-4b9b-945b-082387324b39" providerId="AD" clId="Web-{30534F7C-1F26-4E86-BA7A-CF4DF2600D20}" dt="2022-03-02T20:48:40.766" v="249" actId="20577"/>
          <ac:spMkLst>
            <pc:docMk/>
            <pc:sldMk cId="2494254211" sldId="348"/>
            <ac:spMk id="4" creationId="{6457BEA3-443E-4EE6-BAEE-B78807DA6CA8}"/>
          </ac:spMkLst>
        </pc:spChg>
        <pc:spChg chg="add mod">
          <ac:chgData name="Isaac Penrod" userId="S::jpenroi@jci.com::3680a06d-6d44-4b9b-945b-082387324b39" providerId="AD" clId="Web-{30534F7C-1F26-4E86-BA7A-CF4DF2600D20}" dt="2022-03-02T20:56:06.283" v="274" actId="1076"/>
          <ac:spMkLst>
            <pc:docMk/>
            <pc:sldMk cId="2494254211" sldId="348"/>
            <ac:spMk id="9" creationId="{ED088917-3F1F-432C-80EF-ED9194F8C877}"/>
          </ac:spMkLst>
        </pc:spChg>
        <pc:picChg chg="del">
          <ac:chgData name="Isaac Penrod" userId="S::jpenroi@jci.com::3680a06d-6d44-4b9b-945b-082387324b39" providerId="AD" clId="Web-{30534F7C-1F26-4E86-BA7A-CF4DF2600D20}" dt="2022-03-02T20:47:40.547" v="247"/>
          <ac:picMkLst>
            <pc:docMk/>
            <pc:sldMk cId="2494254211" sldId="348"/>
            <ac:picMk id="5" creationId="{C60FD22F-3D9D-45EB-9C74-D667AB39C882}"/>
          </ac:picMkLst>
        </pc:picChg>
        <pc:picChg chg="add mod">
          <ac:chgData name="Isaac Penrod" userId="S::jpenroi@jci.com::3680a06d-6d44-4b9b-945b-082387324b39" providerId="AD" clId="Web-{30534F7C-1F26-4E86-BA7A-CF4DF2600D20}" dt="2022-03-02T20:55:07.423" v="258" actId="1076"/>
          <ac:picMkLst>
            <pc:docMk/>
            <pc:sldMk cId="2494254211" sldId="348"/>
            <ac:picMk id="6" creationId="{6055BF47-1E5A-46DA-8E07-6387D4ADE46B}"/>
          </ac:picMkLst>
        </pc:picChg>
        <pc:picChg chg="add mod">
          <ac:chgData name="Isaac Penrod" userId="S::jpenroi@jci.com::3680a06d-6d44-4b9b-945b-082387324b39" providerId="AD" clId="Web-{30534F7C-1F26-4E86-BA7A-CF4DF2600D20}" dt="2022-03-02T20:55:04.564" v="257" actId="1076"/>
          <ac:picMkLst>
            <pc:docMk/>
            <pc:sldMk cId="2494254211" sldId="348"/>
            <ac:picMk id="7" creationId="{C7201037-0D45-4B17-A3FB-03FB1A666AC9}"/>
          </ac:picMkLst>
        </pc:picChg>
        <pc:picChg chg="add mod">
          <ac:chgData name="Isaac Penrod" userId="S::jpenroi@jci.com::3680a06d-6d44-4b9b-945b-082387324b39" providerId="AD" clId="Web-{30534F7C-1F26-4E86-BA7A-CF4DF2600D20}" dt="2022-03-02T20:55:02.533" v="256" actId="1076"/>
          <ac:picMkLst>
            <pc:docMk/>
            <pc:sldMk cId="2494254211" sldId="348"/>
            <ac:picMk id="8" creationId="{11A84406-6EA6-42EA-BC08-74AEBDC8DC74}"/>
          </ac:picMkLst>
        </pc:picChg>
      </pc:sldChg>
      <pc:sldChg chg="addSp delSp modSp add replId">
        <pc:chgData name="Isaac Penrod" userId="S::jpenroi@jci.com::3680a06d-6d44-4b9b-945b-082387324b39" providerId="AD" clId="Web-{30534F7C-1F26-4E86-BA7A-CF4DF2600D20}" dt="2022-03-02T21:02:08.393" v="288" actId="20577"/>
        <pc:sldMkLst>
          <pc:docMk/>
          <pc:sldMk cId="1375036832" sldId="349"/>
        </pc:sldMkLst>
        <pc:spChg chg="mod">
          <ac:chgData name="Isaac Penrod" userId="S::jpenroi@jci.com::3680a06d-6d44-4b9b-945b-082387324b39" providerId="AD" clId="Web-{30534F7C-1F26-4E86-BA7A-CF4DF2600D20}" dt="2022-03-02T21:02:08.393" v="288" actId="20577"/>
          <ac:spMkLst>
            <pc:docMk/>
            <pc:sldMk cId="1375036832" sldId="349"/>
            <ac:spMk id="9" creationId="{ED088917-3F1F-432C-80EF-ED9194F8C877}"/>
          </ac:spMkLst>
        </pc:spChg>
        <pc:picChg chg="add mod">
          <ac:chgData name="Isaac Penrod" userId="S::jpenroi@jci.com::3680a06d-6d44-4b9b-945b-082387324b39" providerId="AD" clId="Web-{30534F7C-1F26-4E86-BA7A-CF4DF2600D20}" dt="2022-03-02T20:59:19.315" v="278" actId="1076"/>
          <ac:picMkLst>
            <pc:docMk/>
            <pc:sldMk cId="1375036832" sldId="349"/>
            <ac:picMk id="5" creationId="{D41A3602-4630-43A5-81CD-BC28B8A40128}"/>
          </ac:picMkLst>
        </pc:picChg>
        <pc:picChg chg="del">
          <ac:chgData name="Isaac Penrod" userId="S::jpenroi@jci.com::3680a06d-6d44-4b9b-945b-082387324b39" providerId="AD" clId="Web-{30534F7C-1F26-4E86-BA7A-CF4DF2600D20}" dt="2022-03-02T20:59:14.237" v="276"/>
          <ac:picMkLst>
            <pc:docMk/>
            <pc:sldMk cId="1375036832" sldId="349"/>
            <ac:picMk id="6" creationId="{6055BF47-1E5A-46DA-8E07-6387D4ADE46B}"/>
          </ac:picMkLst>
        </pc:picChg>
        <pc:picChg chg="del">
          <ac:chgData name="Isaac Penrod" userId="S::jpenroi@jci.com::3680a06d-6d44-4b9b-945b-082387324b39" providerId="AD" clId="Web-{30534F7C-1F26-4E86-BA7A-CF4DF2600D20}" dt="2022-03-02T20:59:20.690" v="279"/>
          <ac:picMkLst>
            <pc:docMk/>
            <pc:sldMk cId="1375036832" sldId="349"/>
            <ac:picMk id="7" creationId="{C7201037-0D45-4B17-A3FB-03FB1A666AC9}"/>
          </ac:picMkLst>
        </pc:picChg>
        <pc:picChg chg="del">
          <ac:chgData name="Isaac Penrod" userId="S::jpenroi@jci.com::3680a06d-6d44-4b9b-945b-082387324b39" providerId="AD" clId="Web-{30534F7C-1F26-4E86-BA7A-CF4DF2600D20}" dt="2022-03-02T20:59:42.362" v="282"/>
          <ac:picMkLst>
            <pc:docMk/>
            <pc:sldMk cId="1375036832" sldId="349"/>
            <ac:picMk id="8" creationId="{11A84406-6EA6-42EA-BC08-74AEBDC8DC74}"/>
          </ac:picMkLst>
        </pc:picChg>
        <pc:picChg chg="add mod">
          <ac:chgData name="Isaac Penrod" userId="S::jpenroi@jci.com::3680a06d-6d44-4b9b-945b-082387324b39" providerId="AD" clId="Web-{30534F7C-1F26-4E86-BA7A-CF4DF2600D20}" dt="2022-03-02T20:59:40.690" v="281" actId="1076"/>
          <ac:picMkLst>
            <pc:docMk/>
            <pc:sldMk cId="1375036832" sldId="349"/>
            <ac:picMk id="10" creationId="{8EA94C8C-246F-41B1-A035-7E6D4D70165D}"/>
          </ac:picMkLst>
        </pc:picChg>
        <pc:picChg chg="add mod">
          <ac:chgData name="Isaac Penrod" userId="S::jpenroi@jci.com::3680a06d-6d44-4b9b-945b-082387324b39" providerId="AD" clId="Web-{30534F7C-1F26-4E86-BA7A-CF4DF2600D20}" dt="2022-03-02T21:00:16.705" v="284" actId="1076"/>
          <ac:picMkLst>
            <pc:docMk/>
            <pc:sldMk cId="1375036832" sldId="349"/>
            <ac:picMk id="11" creationId="{1806296E-EA9D-48B2-8DB7-40AF58AF1988}"/>
          </ac:picMkLst>
        </pc:picChg>
      </pc:sldChg>
    </pc:docChg>
  </pc:docChgLst>
  <pc:docChgLst>
    <pc:chgData name="Isaac Penrod" userId="S::jpenroi@jci.com::3680a06d-6d44-4b9b-945b-082387324b39" providerId="AD" clId="Web-{77D10864-C97C-44F7-8958-7F87509D624B}"/>
    <pc:docChg chg="delSld modSld">
      <pc:chgData name="Isaac Penrod" userId="S::jpenroi@jci.com::3680a06d-6d44-4b9b-945b-082387324b39" providerId="AD" clId="Web-{77D10864-C97C-44F7-8958-7F87509D624B}" dt="2022-02-28T21:08:04.895" v="49" actId="20577"/>
      <pc:docMkLst>
        <pc:docMk/>
      </pc:docMkLst>
      <pc:sldChg chg="modSp">
        <pc:chgData name="Isaac Penrod" userId="S::jpenroi@jci.com::3680a06d-6d44-4b9b-945b-082387324b39" providerId="AD" clId="Web-{77D10864-C97C-44F7-8958-7F87509D624B}" dt="2022-02-28T21:05:31.193" v="13" actId="20577"/>
        <pc:sldMkLst>
          <pc:docMk/>
          <pc:sldMk cId="2138123102" sldId="256"/>
        </pc:sldMkLst>
        <pc:spChg chg="mod">
          <ac:chgData name="Isaac Penrod" userId="S::jpenroi@jci.com::3680a06d-6d44-4b9b-945b-082387324b39" providerId="AD" clId="Web-{77D10864-C97C-44F7-8958-7F87509D624B}" dt="2022-02-28T21:05:31.193" v="13" actId="20577"/>
          <ac:spMkLst>
            <pc:docMk/>
            <pc:sldMk cId="2138123102" sldId="256"/>
            <ac:spMk id="4" creationId="{90AB2C30-422D-4A8E-A10D-11969782E6E0}"/>
          </ac:spMkLst>
        </pc:spChg>
      </pc:sldChg>
      <pc:sldChg chg="delSp modSp">
        <pc:chgData name="Isaac Penrod" userId="S::jpenroi@jci.com::3680a06d-6d44-4b9b-945b-082387324b39" providerId="AD" clId="Web-{77D10864-C97C-44F7-8958-7F87509D624B}" dt="2022-02-28T21:07:49.552" v="43" actId="20577"/>
        <pc:sldMkLst>
          <pc:docMk/>
          <pc:sldMk cId="1541944049" sldId="270"/>
        </pc:sldMkLst>
        <pc:spChg chg="mod">
          <ac:chgData name="Isaac Penrod" userId="S::jpenroi@jci.com::3680a06d-6d44-4b9b-945b-082387324b39" providerId="AD" clId="Web-{77D10864-C97C-44F7-8958-7F87509D624B}" dt="2022-02-28T21:07:49.552" v="43" actId="20577"/>
          <ac:spMkLst>
            <pc:docMk/>
            <pc:sldMk cId="1541944049" sldId="270"/>
            <ac:spMk id="4" creationId="{25A093A9-2192-495E-951F-360B8B733BCD}"/>
          </ac:spMkLst>
        </pc:spChg>
        <pc:picChg chg="del">
          <ac:chgData name="Isaac Penrod" userId="S::jpenroi@jci.com::3680a06d-6d44-4b9b-945b-082387324b39" providerId="AD" clId="Web-{77D10864-C97C-44F7-8958-7F87509D624B}" dt="2022-02-28T21:07:47.099" v="42"/>
          <ac:picMkLst>
            <pc:docMk/>
            <pc:sldMk cId="1541944049" sldId="270"/>
            <ac:picMk id="7" creationId="{AE867ECB-4C0B-428A-9154-71881F77283D}"/>
          </ac:picMkLst>
        </pc:picChg>
      </pc:sldChg>
      <pc:sldChg chg="delSp modSp">
        <pc:chgData name="Isaac Penrod" userId="S::jpenroi@jci.com::3680a06d-6d44-4b9b-945b-082387324b39" providerId="AD" clId="Web-{77D10864-C97C-44F7-8958-7F87509D624B}" dt="2022-02-28T21:07:54.849" v="46" actId="20577"/>
        <pc:sldMkLst>
          <pc:docMk/>
          <pc:sldMk cId="631381725" sldId="271"/>
        </pc:sldMkLst>
        <pc:spChg chg="mod">
          <ac:chgData name="Isaac Penrod" userId="S::jpenroi@jci.com::3680a06d-6d44-4b9b-945b-082387324b39" providerId="AD" clId="Web-{77D10864-C97C-44F7-8958-7F87509D624B}" dt="2022-02-28T21:07:54.849" v="46" actId="20577"/>
          <ac:spMkLst>
            <pc:docMk/>
            <pc:sldMk cId="631381725" sldId="271"/>
            <ac:spMk id="4" creationId="{6457BEA3-443E-4EE6-BAEE-B78807DA6CA8}"/>
          </ac:spMkLst>
        </pc:spChg>
        <pc:picChg chg="del">
          <ac:chgData name="Isaac Penrod" userId="S::jpenroi@jci.com::3680a06d-6d44-4b9b-945b-082387324b39" providerId="AD" clId="Web-{77D10864-C97C-44F7-8958-7F87509D624B}" dt="2022-02-28T21:07:51.661" v="45"/>
          <ac:picMkLst>
            <pc:docMk/>
            <pc:sldMk cId="631381725" sldId="271"/>
            <ac:picMk id="13" creationId="{DF7FE0CA-47EB-4135-9769-3423F7658BC8}"/>
          </ac:picMkLst>
        </pc:picChg>
        <pc:picChg chg="del">
          <ac:chgData name="Isaac Penrod" userId="S::jpenroi@jci.com::3680a06d-6d44-4b9b-945b-082387324b39" providerId="AD" clId="Web-{77D10864-C97C-44F7-8958-7F87509D624B}" dt="2022-02-28T21:07:50.614" v="44"/>
          <ac:picMkLst>
            <pc:docMk/>
            <pc:sldMk cId="631381725" sldId="271"/>
            <ac:picMk id="15" creationId="{DAA21D46-E2A4-4445-975A-72553D535678}"/>
          </ac:picMkLst>
        </pc:picChg>
      </pc:sldChg>
      <pc:sldChg chg="delSp modSp">
        <pc:chgData name="Isaac Penrod" userId="S::jpenroi@jci.com::3680a06d-6d44-4b9b-945b-082387324b39" providerId="AD" clId="Web-{77D10864-C97C-44F7-8958-7F87509D624B}" dt="2022-02-28T21:07:45.880" v="41" actId="20577"/>
        <pc:sldMkLst>
          <pc:docMk/>
          <pc:sldMk cId="559681568" sldId="295"/>
        </pc:sldMkLst>
        <pc:spChg chg="mod">
          <ac:chgData name="Isaac Penrod" userId="S::jpenroi@jci.com::3680a06d-6d44-4b9b-945b-082387324b39" providerId="AD" clId="Web-{77D10864-C97C-44F7-8958-7F87509D624B}" dt="2022-02-28T21:07:45.880" v="41" actId="20577"/>
          <ac:spMkLst>
            <pc:docMk/>
            <pc:sldMk cId="559681568" sldId="295"/>
            <ac:spMk id="4" creationId="{2BB5D73B-0637-46F6-AA51-FBD6E5164466}"/>
          </ac:spMkLst>
        </pc:spChg>
        <pc:picChg chg="del">
          <ac:chgData name="Isaac Penrod" userId="S::jpenroi@jci.com::3680a06d-6d44-4b9b-945b-082387324b39" providerId="AD" clId="Web-{77D10864-C97C-44F7-8958-7F87509D624B}" dt="2022-02-28T21:07:43.083" v="40"/>
          <ac:picMkLst>
            <pc:docMk/>
            <pc:sldMk cId="559681568" sldId="295"/>
            <ac:picMk id="2050" creationId="{AE4D560E-234E-46F6-9CDB-3A969BECBAA0}"/>
          </ac:picMkLst>
        </pc:picChg>
      </pc:sldChg>
      <pc:sldChg chg="delSp modSp">
        <pc:chgData name="Isaac Penrod" userId="S::jpenroi@jci.com::3680a06d-6d44-4b9b-945b-082387324b39" providerId="AD" clId="Web-{77D10864-C97C-44F7-8958-7F87509D624B}" dt="2022-02-28T21:07:36.021" v="38" actId="20577"/>
        <pc:sldMkLst>
          <pc:docMk/>
          <pc:sldMk cId="2612740997" sldId="308"/>
        </pc:sldMkLst>
        <pc:spChg chg="mod">
          <ac:chgData name="Isaac Penrod" userId="S::jpenroi@jci.com::3680a06d-6d44-4b9b-945b-082387324b39" providerId="AD" clId="Web-{77D10864-C97C-44F7-8958-7F87509D624B}" dt="2022-02-28T21:07:36.021" v="38" actId="20577"/>
          <ac:spMkLst>
            <pc:docMk/>
            <pc:sldMk cId="2612740997" sldId="308"/>
            <ac:spMk id="4" creationId="{2BB5D73B-0637-46F6-AA51-FBD6E5164466}"/>
          </ac:spMkLst>
        </pc:spChg>
        <pc:picChg chg="del">
          <ac:chgData name="Isaac Penrod" userId="S::jpenroi@jci.com::3680a06d-6d44-4b9b-945b-082387324b39" providerId="AD" clId="Web-{77D10864-C97C-44F7-8958-7F87509D624B}" dt="2022-02-28T21:07:32.380" v="37"/>
          <ac:picMkLst>
            <pc:docMk/>
            <pc:sldMk cId="2612740997" sldId="308"/>
            <ac:picMk id="10" creationId="{2602FE99-3785-45D7-8892-1DEE47271EDA}"/>
          </ac:picMkLst>
        </pc:picChg>
      </pc:sldChg>
      <pc:sldChg chg="delSp modSp">
        <pc:chgData name="Isaac Penrod" userId="S::jpenroi@jci.com::3680a06d-6d44-4b9b-945b-082387324b39" providerId="AD" clId="Web-{77D10864-C97C-44F7-8958-7F87509D624B}" dt="2022-02-28T21:07:39.989" v="39" actId="20577"/>
        <pc:sldMkLst>
          <pc:docMk/>
          <pc:sldMk cId="1450240134" sldId="309"/>
        </pc:sldMkLst>
        <pc:spChg chg="mod">
          <ac:chgData name="Isaac Penrod" userId="S::jpenroi@jci.com::3680a06d-6d44-4b9b-945b-082387324b39" providerId="AD" clId="Web-{77D10864-C97C-44F7-8958-7F87509D624B}" dt="2022-02-28T21:07:39.989" v="39" actId="20577"/>
          <ac:spMkLst>
            <pc:docMk/>
            <pc:sldMk cId="1450240134" sldId="309"/>
            <ac:spMk id="4" creationId="{2BB5D73B-0637-46F6-AA51-FBD6E5164466}"/>
          </ac:spMkLst>
        </pc:spChg>
        <pc:picChg chg="del">
          <ac:chgData name="Isaac Penrod" userId="S::jpenroi@jci.com::3680a06d-6d44-4b9b-945b-082387324b39" providerId="AD" clId="Web-{77D10864-C97C-44F7-8958-7F87509D624B}" dt="2022-02-28T21:07:26.786" v="34"/>
          <ac:picMkLst>
            <pc:docMk/>
            <pc:sldMk cId="1450240134" sldId="309"/>
            <ac:picMk id="6" creationId="{CC61EF9C-8147-41AC-9EA9-3D788F043A88}"/>
          </ac:picMkLst>
        </pc:picChg>
        <pc:picChg chg="del">
          <ac:chgData name="Isaac Penrod" userId="S::jpenroi@jci.com::3680a06d-6d44-4b9b-945b-082387324b39" providerId="AD" clId="Web-{77D10864-C97C-44F7-8958-7F87509D624B}" dt="2022-02-28T21:07:27.677" v="35"/>
          <ac:picMkLst>
            <pc:docMk/>
            <pc:sldMk cId="1450240134" sldId="309"/>
            <ac:picMk id="8" creationId="{D78494F4-C973-4D03-A9D7-BC065B6C5676}"/>
          </ac:picMkLst>
        </pc:picChg>
        <pc:picChg chg="del">
          <ac:chgData name="Isaac Penrod" userId="S::jpenroi@jci.com::3680a06d-6d44-4b9b-945b-082387324b39" providerId="AD" clId="Web-{77D10864-C97C-44F7-8958-7F87509D624B}" dt="2022-02-28T21:07:28.318" v="36"/>
          <ac:picMkLst>
            <pc:docMk/>
            <pc:sldMk cId="1450240134" sldId="309"/>
            <ac:picMk id="13" creationId="{C5E9E080-4EE6-4828-946C-995321390F60}"/>
          </ac:picMkLst>
        </pc:picChg>
      </pc:sldChg>
      <pc:sldChg chg="del">
        <pc:chgData name="Isaac Penrod" userId="S::jpenroi@jci.com::3680a06d-6d44-4b9b-945b-082387324b39" providerId="AD" clId="Web-{77D10864-C97C-44F7-8958-7F87509D624B}" dt="2022-02-28T21:06:01.709" v="31"/>
        <pc:sldMkLst>
          <pc:docMk/>
          <pc:sldMk cId="904877529" sldId="324"/>
        </pc:sldMkLst>
      </pc:sldChg>
      <pc:sldChg chg="delSp modSp">
        <pc:chgData name="Isaac Penrod" userId="S::jpenroi@jci.com::3680a06d-6d44-4b9b-945b-082387324b39" providerId="AD" clId="Web-{77D10864-C97C-44F7-8958-7F87509D624B}" dt="2022-02-28T21:08:04.895" v="49" actId="20577"/>
        <pc:sldMkLst>
          <pc:docMk/>
          <pc:sldMk cId="4061751720" sldId="325"/>
        </pc:sldMkLst>
        <pc:spChg chg="mod">
          <ac:chgData name="Isaac Penrod" userId="S::jpenroi@jci.com::3680a06d-6d44-4b9b-945b-082387324b39" providerId="AD" clId="Web-{77D10864-C97C-44F7-8958-7F87509D624B}" dt="2022-02-28T21:08:04.895" v="49" actId="20577"/>
          <ac:spMkLst>
            <pc:docMk/>
            <pc:sldMk cId="4061751720" sldId="325"/>
            <ac:spMk id="4" creationId="{4C340B52-4EEA-48E8-9C34-EA7B9AF97580}"/>
          </ac:spMkLst>
        </pc:spChg>
        <pc:picChg chg="del">
          <ac:chgData name="Isaac Penrod" userId="S::jpenroi@jci.com::3680a06d-6d44-4b9b-945b-082387324b39" providerId="AD" clId="Web-{77D10864-C97C-44F7-8958-7F87509D624B}" dt="2022-02-28T21:08:02.192" v="48"/>
          <ac:picMkLst>
            <pc:docMk/>
            <pc:sldMk cId="4061751720" sldId="325"/>
            <ac:picMk id="6" creationId="{748ACF92-A7EE-4B1C-8972-947BBEC44C24}"/>
          </ac:picMkLst>
        </pc:picChg>
      </pc:sldChg>
      <pc:sldChg chg="del">
        <pc:chgData name="Isaac Penrod" userId="S::jpenroi@jci.com::3680a06d-6d44-4b9b-945b-082387324b39" providerId="AD" clId="Web-{77D10864-C97C-44F7-8958-7F87509D624B}" dt="2022-02-28T21:05:36.271" v="14"/>
        <pc:sldMkLst>
          <pc:docMk/>
          <pc:sldMk cId="1006812933" sldId="326"/>
        </pc:sldMkLst>
      </pc:sldChg>
      <pc:sldChg chg="del">
        <pc:chgData name="Isaac Penrod" userId="S::jpenroi@jci.com::3680a06d-6d44-4b9b-945b-082387324b39" providerId="AD" clId="Web-{77D10864-C97C-44F7-8958-7F87509D624B}" dt="2022-02-28T21:05:38.787" v="15"/>
        <pc:sldMkLst>
          <pc:docMk/>
          <pc:sldMk cId="2845773734" sldId="327"/>
        </pc:sldMkLst>
      </pc:sldChg>
      <pc:sldChg chg="del">
        <pc:chgData name="Isaac Penrod" userId="S::jpenroi@jci.com::3680a06d-6d44-4b9b-945b-082387324b39" providerId="AD" clId="Web-{77D10864-C97C-44F7-8958-7F87509D624B}" dt="2022-02-28T21:05:40.068" v="16"/>
        <pc:sldMkLst>
          <pc:docMk/>
          <pc:sldMk cId="200364201" sldId="328"/>
        </pc:sldMkLst>
      </pc:sldChg>
      <pc:sldChg chg="del">
        <pc:chgData name="Isaac Penrod" userId="S::jpenroi@jci.com::3680a06d-6d44-4b9b-945b-082387324b39" providerId="AD" clId="Web-{77D10864-C97C-44F7-8958-7F87509D624B}" dt="2022-02-28T21:05:42.428" v="17"/>
        <pc:sldMkLst>
          <pc:docMk/>
          <pc:sldMk cId="1266221777" sldId="329"/>
        </pc:sldMkLst>
      </pc:sldChg>
      <pc:sldChg chg="modSp">
        <pc:chgData name="Isaac Penrod" userId="S::jpenroi@jci.com::3680a06d-6d44-4b9b-945b-082387324b39" providerId="AD" clId="Web-{77D10864-C97C-44F7-8958-7F87509D624B}" dt="2022-02-28T21:07:59.646" v="47" actId="20577"/>
        <pc:sldMkLst>
          <pc:docMk/>
          <pc:sldMk cId="1733487759" sldId="330"/>
        </pc:sldMkLst>
        <pc:spChg chg="mod">
          <ac:chgData name="Isaac Penrod" userId="S::jpenroi@jci.com::3680a06d-6d44-4b9b-945b-082387324b39" providerId="AD" clId="Web-{77D10864-C97C-44F7-8958-7F87509D624B}" dt="2022-02-28T21:07:59.646" v="47" actId="20577"/>
          <ac:spMkLst>
            <pc:docMk/>
            <pc:sldMk cId="1733487759" sldId="330"/>
            <ac:spMk id="4" creationId="{4C340B52-4EEA-48E8-9C34-EA7B9AF97580}"/>
          </ac:spMkLst>
        </pc:spChg>
      </pc:sldChg>
      <pc:sldChg chg="del">
        <pc:chgData name="Isaac Penrod" userId="S::jpenroi@jci.com::3680a06d-6d44-4b9b-945b-082387324b39" providerId="AD" clId="Web-{77D10864-C97C-44F7-8958-7F87509D624B}" dt="2022-02-28T21:05:57.912" v="30"/>
        <pc:sldMkLst>
          <pc:docMk/>
          <pc:sldMk cId="393056892" sldId="331"/>
        </pc:sldMkLst>
      </pc:sldChg>
      <pc:sldChg chg="del">
        <pc:chgData name="Isaac Penrod" userId="S::jpenroi@jci.com::3680a06d-6d44-4b9b-945b-082387324b39" providerId="AD" clId="Web-{77D10864-C97C-44F7-8958-7F87509D624B}" dt="2022-02-28T21:05:53.490" v="26"/>
        <pc:sldMkLst>
          <pc:docMk/>
          <pc:sldMk cId="2320172016" sldId="332"/>
        </pc:sldMkLst>
      </pc:sldChg>
      <pc:sldChg chg="del">
        <pc:chgData name="Isaac Penrod" userId="S::jpenroi@jci.com::3680a06d-6d44-4b9b-945b-082387324b39" providerId="AD" clId="Web-{77D10864-C97C-44F7-8958-7F87509D624B}" dt="2022-02-28T21:05:44.490" v="18"/>
        <pc:sldMkLst>
          <pc:docMk/>
          <pc:sldMk cId="2311902194" sldId="333"/>
        </pc:sldMkLst>
      </pc:sldChg>
      <pc:sldChg chg="del">
        <pc:chgData name="Isaac Penrod" userId="S::jpenroi@jci.com::3680a06d-6d44-4b9b-945b-082387324b39" providerId="AD" clId="Web-{77D10864-C97C-44F7-8958-7F87509D624B}" dt="2022-02-28T21:05:46.115" v="19"/>
        <pc:sldMkLst>
          <pc:docMk/>
          <pc:sldMk cId="2097309167" sldId="334"/>
        </pc:sldMkLst>
      </pc:sldChg>
      <pc:sldChg chg="del">
        <pc:chgData name="Isaac Penrod" userId="S::jpenroi@jci.com::3680a06d-6d44-4b9b-945b-082387324b39" providerId="AD" clId="Web-{77D10864-C97C-44F7-8958-7F87509D624B}" dt="2022-02-28T21:05:46.974" v="20"/>
        <pc:sldMkLst>
          <pc:docMk/>
          <pc:sldMk cId="550685801" sldId="335"/>
        </pc:sldMkLst>
      </pc:sldChg>
      <pc:sldChg chg="del">
        <pc:chgData name="Isaac Penrod" userId="S::jpenroi@jci.com::3680a06d-6d44-4b9b-945b-082387324b39" providerId="AD" clId="Web-{77D10864-C97C-44F7-8958-7F87509D624B}" dt="2022-02-28T21:05:48.131" v="21"/>
        <pc:sldMkLst>
          <pc:docMk/>
          <pc:sldMk cId="1778108453" sldId="336"/>
        </pc:sldMkLst>
      </pc:sldChg>
      <pc:sldChg chg="del">
        <pc:chgData name="Isaac Penrod" userId="S::jpenroi@jci.com::3680a06d-6d44-4b9b-945b-082387324b39" providerId="AD" clId="Web-{77D10864-C97C-44F7-8958-7F87509D624B}" dt="2022-02-28T21:05:49.287" v="22"/>
        <pc:sldMkLst>
          <pc:docMk/>
          <pc:sldMk cId="3260041764" sldId="337"/>
        </pc:sldMkLst>
      </pc:sldChg>
      <pc:sldChg chg="del">
        <pc:chgData name="Isaac Penrod" userId="S::jpenroi@jci.com::3680a06d-6d44-4b9b-945b-082387324b39" providerId="AD" clId="Web-{77D10864-C97C-44F7-8958-7F87509D624B}" dt="2022-02-28T21:05:50.303" v="23"/>
        <pc:sldMkLst>
          <pc:docMk/>
          <pc:sldMk cId="1415927265" sldId="338"/>
        </pc:sldMkLst>
      </pc:sldChg>
      <pc:sldChg chg="del">
        <pc:chgData name="Isaac Penrod" userId="S::jpenroi@jci.com::3680a06d-6d44-4b9b-945b-082387324b39" providerId="AD" clId="Web-{77D10864-C97C-44F7-8958-7F87509D624B}" dt="2022-02-28T21:05:51.459" v="24"/>
        <pc:sldMkLst>
          <pc:docMk/>
          <pc:sldMk cId="3536378932" sldId="339"/>
        </pc:sldMkLst>
      </pc:sldChg>
      <pc:sldChg chg="del">
        <pc:chgData name="Isaac Penrod" userId="S::jpenroi@jci.com::3680a06d-6d44-4b9b-945b-082387324b39" providerId="AD" clId="Web-{77D10864-C97C-44F7-8958-7F87509D624B}" dt="2022-02-28T21:05:52.396" v="25"/>
        <pc:sldMkLst>
          <pc:docMk/>
          <pc:sldMk cId="1325308872" sldId="340"/>
        </pc:sldMkLst>
      </pc:sldChg>
      <pc:sldChg chg="del">
        <pc:chgData name="Isaac Penrod" userId="S::jpenroi@jci.com::3680a06d-6d44-4b9b-945b-082387324b39" providerId="AD" clId="Web-{77D10864-C97C-44F7-8958-7F87509D624B}" dt="2022-02-28T21:05:55.865" v="28"/>
        <pc:sldMkLst>
          <pc:docMk/>
          <pc:sldMk cId="3152276092" sldId="342"/>
        </pc:sldMkLst>
      </pc:sldChg>
      <pc:sldChg chg="del">
        <pc:chgData name="Isaac Penrod" userId="S::jpenroi@jci.com::3680a06d-6d44-4b9b-945b-082387324b39" providerId="AD" clId="Web-{77D10864-C97C-44F7-8958-7F87509D624B}" dt="2022-02-28T21:05:54.631" v="27"/>
        <pc:sldMkLst>
          <pc:docMk/>
          <pc:sldMk cId="1391112460" sldId="343"/>
        </pc:sldMkLst>
      </pc:sldChg>
      <pc:sldChg chg="del">
        <pc:chgData name="Isaac Penrod" userId="S::jpenroi@jci.com::3680a06d-6d44-4b9b-945b-082387324b39" providerId="AD" clId="Web-{77D10864-C97C-44F7-8958-7F87509D624B}" dt="2022-02-28T21:05:57.037" v="29"/>
        <pc:sldMkLst>
          <pc:docMk/>
          <pc:sldMk cId="2774702204" sldId="344"/>
        </pc:sldMkLst>
      </pc:sldChg>
      <pc:sldChg chg="del">
        <pc:chgData name="Isaac Penrod" userId="S::jpenroi@jci.com::3680a06d-6d44-4b9b-945b-082387324b39" providerId="AD" clId="Web-{77D10864-C97C-44F7-8958-7F87509D624B}" dt="2022-02-28T21:06:09.302" v="32"/>
        <pc:sldMkLst>
          <pc:docMk/>
          <pc:sldMk cId="200589480" sldId="345"/>
        </pc:sldMkLst>
      </pc:sldChg>
      <pc:sldChg chg="modNotes">
        <pc:chgData name="Isaac Penrod" userId="S::jpenroi@jci.com::3680a06d-6d44-4b9b-945b-082387324b39" providerId="AD" clId="Web-{77D10864-C97C-44F7-8958-7F87509D624B}" dt="2022-02-28T21:07:14.349" v="33"/>
        <pc:sldMkLst>
          <pc:docMk/>
          <pc:sldMk cId="3961795791" sldId="34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465850-AD4B-3749-BDD1-157A4B1A1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79838-4AC9-B745-95EC-8D57F4D446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DE5BC-44B9-E647-9A71-EFB9D3FF410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F95F9-A2C8-104A-8FFB-6F4E134B7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15FED-28F4-2049-A405-E22FD8B80D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ABBFB-FA43-B442-BBC0-BDFF64F3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DD9A9-4852-6E4D-9114-6E8A257FA3F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F4183-C1A5-7C49-99CC-CF2D68B9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4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18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76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8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9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24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5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3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15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41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4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37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11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2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8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1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17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78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58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613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0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33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50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5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26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3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46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1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341D7-69D8-3842-A50A-2E9B115A3F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2553"/>
            <a:ext cx="12192000" cy="2241685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89CFEB1E-0D9F-A74E-9220-A496A286919C}"/>
              </a:ext>
            </a:extLst>
          </p:cNvPr>
          <p:cNvSpPr/>
          <p:nvPr userDrawn="1"/>
        </p:nvSpPr>
        <p:spPr>
          <a:xfrm>
            <a:off x="-1" y="3424238"/>
            <a:ext cx="12192000" cy="1147761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0A2E5778-7109-5D4A-96AC-20DACAA785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1451" y="1716088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27039-C761-9E49-8B46-A849EE04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noFill/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504AC1-9C81-2246-965B-E72757B3B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1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64C21E-C506-4749-ACC3-E3F7D987C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433"/>
          <a:stretch/>
        </p:blipFill>
        <p:spPr>
          <a:xfrm>
            <a:off x="0" y="1180260"/>
            <a:ext cx="12192000" cy="345248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B845BCB-1024-3F48-A541-C437189D9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26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6DF61-6C73-B74E-84A4-3B5828F6D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0" y="1175861"/>
            <a:ext cx="12181417" cy="257388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6477AA8-3324-1F42-8B9C-DF4138430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02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F433D-BCB1-364C-AD12-7203D661C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9"/>
          <a:stretch/>
        </p:blipFill>
        <p:spPr>
          <a:xfrm>
            <a:off x="-1" y="1178169"/>
            <a:ext cx="12192001" cy="341680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3F99FB5-7774-7242-906F-64B9F353AA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24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0381A-8285-4044-8EAE-D26A978ED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" y="1176080"/>
            <a:ext cx="12187345" cy="276963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7828077-81DA-5048-83FB-8B4A7B08C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0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EC90B-7F4F-414D-9437-4FCA3E68A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 b="-20956"/>
          <a:stretch/>
        </p:blipFill>
        <p:spPr>
          <a:xfrm>
            <a:off x="-2579" y="1179665"/>
            <a:ext cx="12196688" cy="28384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D9425AF-2B12-604C-B1AE-72E193C22C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36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660EA9-5737-D747-AF85-423789FC4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907390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1FDC8-AA5D-D74A-87D8-0B1D4D684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429000"/>
            <a:ext cx="105156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28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orient="horz" pos="3672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450B2633-22FC-BB4E-9307-3EBE3FB67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0588" y="1"/>
            <a:ext cx="7741412" cy="560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</a:t>
            </a:r>
            <a:endParaRPr lang="en-GB" noProof="0"/>
          </a:p>
        </p:txBody>
      </p:sp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584A61D4-C223-F84D-B0B6-586DEFAFED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7"/>
            <a:ext cx="12192000" cy="122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0F4906-A87E-3D4F-A8CD-54161FB7C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DFAC21-9ED2-0448-B474-0F407158D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234E77-92F2-9945-A3B0-20E6C3155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1BF9F4-9A6A-C541-8021-CD485CFA5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pic>
        <p:nvPicPr>
          <p:cNvPr id="8" name="Picture 7" descr="cid:image001.jpg@01D57ABE.B30FCDF0">
            <a:extLst>
              <a:ext uri="{FF2B5EF4-FFF2-40B4-BE49-F238E27FC236}">
                <a16:creationId xmlns:a16="http://schemas.microsoft.com/office/drawing/2014/main" id="{14C79096-C8B5-5946-838B-C9A68FD52BFF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80" y="-13064"/>
            <a:ext cx="7756114" cy="5615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97D18E7-9406-7D45-A50F-5CD4D7D8A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00AD3E-9768-AF44-8634-BA47B5EE8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3D829-55DF-4E42-8F98-408C7A806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ECC880-EEFB-964F-933B-8AAC7CF53D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E10E8C-241D-2B4D-AD86-0B2C1AC31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590" y="0"/>
            <a:ext cx="7747534" cy="5619776"/>
          </a:xfrm>
          <a:prstGeom prst="rect">
            <a:avLst/>
          </a:prstGeom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CA9626-F4F3-9D48-8E53-12A1CE223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C772900-5CC7-D34D-B3B4-6E451EE6A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C15766-EF01-814F-BE6E-F5DA6C4B2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C5E91-AE84-1343-98AF-BD0C898C19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6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0DDF19-C989-9148-B15F-8444D1694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827" y="13064"/>
            <a:ext cx="7763462" cy="5585254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4BBE6F25-0B28-6749-86D7-13A80B108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6953DD-A4CC-974E-9421-E6C4A6100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F6776D7-D9F2-E342-9143-D0DD731553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BFE639-95ED-BE4C-B08E-5C34D2575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4BB78-3810-6645-9C18-B5B5037ADC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7D58A-D49A-BC47-937B-FDFB6998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9"/>
          <a:stretch/>
        </p:blipFill>
        <p:spPr>
          <a:xfrm>
            <a:off x="4469205" y="0"/>
            <a:ext cx="7777659" cy="560228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8AC1F87-10E3-6040-AD35-2217D44BC1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B5CAE0-0288-0C41-8835-C2AEDD921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E50C11-38ED-3644-9A09-150985F81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1ED135-E795-5B41-833D-72FC01A84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3A565-59C3-D842-9024-66CA1C3C1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ED7328-62C1-F642-9C3F-8C69F169E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447" y="0"/>
            <a:ext cx="7768281" cy="5602287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FA0254A-8435-854F-9710-D77D06CD2E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E503061-7F79-D442-B3C9-77804AF22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DC391A9-5E99-094C-A078-954668107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FDDC4F-223E-1A40-9FDF-57B1BB8A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79454B-CAF2-1742-B4BA-689FE9F14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5139-1CF6-4218-946A-7DA099BC5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21C8C-1FA4-4184-8C4B-80A0802B5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7AB4B-47FA-45F7-B89B-90A51E035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945" y="288928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633942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2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3944" y="644950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EE1523-1465-B146-BD05-7A8670A4D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C171E2-CFCD-6F4D-83E5-5236C1C41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Business Unit</a:t>
            </a:r>
            <a:endParaRPr lang="en-GB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623888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50" indent="-179388">
              <a:defRPr>
                <a:solidFill>
                  <a:schemeClr val="tx1"/>
                </a:solidFill>
              </a:defRPr>
            </a:lvl4pPr>
            <a:lvl5pPr marL="542925" indent="-179388">
              <a:defRPr>
                <a:solidFill>
                  <a:schemeClr val="tx1"/>
                </a:solidFill>
              </a:defRPr>
            </a:lvl5pPr>
            <a:lvl6pPr marL="714375" indent="-179388">
              <a:defRPr>
                <a:solidFill>
                  <a:schemeClr val="tx1"/>
                </a:solidFill>
              </a:defRPr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3888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C680AF-4BD1-C54A-A6A8-5C039D95F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776E2-C542-8D4F-8909-A5BDAE58E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7135282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35950" y="1136015"/>
            <a:ext cx="3331636" cy="5165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A447E-4E50-F344-8A36-ADD4AF6A50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064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24068"/>
            <a:ext cx="5232399" cy="522562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24068"/>
            <a:ext cx="5230284" cy="522562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E5AAB-9E6F-EB4B-8869-4B5319E1F4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8644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4050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34050"/>
            <a:ext cx="5230284" cy="225443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2" y="3684233"/>
            <a:ext cx="5230284" cy="26784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000C9-C315-6D4B-BCBE-2D15EC35BD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8615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5536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35538"/>
            <a:ext cx="5232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D5F81-FBA5-074C-840F-65D312F56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117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59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33602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33604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35950" y="1133604"/>
            <a:ext cx="3331636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F1479-B54D-0E42-889E-13321125B8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3160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8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2163" cy="5158301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DDEAA-35A2-8346-91D3-FFBFE89430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22723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7"/>
            <a:ext cx="3327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1636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235950" y="3684233"/>
            <a:ext cx="3331636" cy="267846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55543-4496-AF42-A4A7-D833A4138A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5223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888" y="1134050"/>
            <a:ext cx="10943694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</a:lstStyle>
          <a:p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51248-DBA6-6A45-B9DB-4AB87BD02E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22645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DF2BE-ADC0-F046-8E36-08EDE54A91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1529" y="6505136"/>
            <a:ext cx="6445251" cy="174977"/>
          </a:xfrm>
        </p:spPr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0746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/Quote"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0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5221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exacqVision Technical Support Training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33F3CF-141C-AB4A-BF6B-BF17539041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0502617" y="410363"/>
            <a:ext cx="1064963" cy="349262"/>
          </a:xfrm>
          <a:prstGeom prst="rect">
            <a:avLst/>
          </a:prstGeom>
        </p:spPr>
      </p:pic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3696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pos="3984" userDrawn="1">
          <p15:clr>
            <a:srgbClr val="F26B43"/>
          </p15:clr>
        </p15:guide>
        <p15:guide id="8" orient="horz" pos="3600" userDrawn="1">
          <p15:clr>
            <a:srgbClr val="F26B43"/>
          </p15:clr>
        </p15:guide>
        <p15:guide id="9" orient="horz" pos="4200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2112" userDrawn="1">
          <p15:clr>
            <a:srgbClr val="F26B43"/>
          </p15:clr>
        </p15:guide>
        <p15:guide id="12" pos="1958" userDrawn="1">
          <p15:clr>
            <a:srgbClr val="F26B43"/>
          </p15:clr>
        </p15:guide>
        <p15:guide id="13" pos="2256" userDrawn="1">
          <p15:clr>
            <a:srgbClr val="F26B43"/>
          </p15:clr>
        </p15:guide>
        <p15:guide id="14" pos="5448" userDrawn="1">
          <p15:clr>
            <a:srgbClr val="F26B43"/>
          </p15:clr>
        </p15:guide>
        <p15:guide id="15" pos="57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0A3209C-8084-1F4B-AC90-168CB6F72799}"/>
              </a:ext>
            </a:extLst>
          </p:cNvPr>
          <p:cNvSpPr/>
          <p:nvPr userDrawn="1"/>
        </p:nvSpPr>
        <p:spPr>
          <a:xfrm>
            <a:off x="0" y="1172506"/>
            <a:ext cx="12192000" cy="227214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2C872-9AE1-A948-AFED-D40AB4C4B0CD}"/>
              </a:ext>
            </a:extLst>
          </p:cNvPr>
          <p:cNvSpPr/>
          <p:nvPr userDrawn="1"/>
        </p:nvSpPr>
        <p:spPr>
          <a:xfrm>
            <a:off x="-1" y="1191757"/>
            <a:ext cx="12191997" cy="2242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28228-254A-CC44-B804-32A0B760AF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23888" y="358904"/>
            <a:ext cx="1450851" cy="475816"/>
          </a:xfrm>
          <a:prstGeom prst="rect">
            <a:avLst/>
          </a:prstGeom>
        </p:spPr>
      </p:pic>
      <p:grpSp>
        <p:nvGrpSpPr>
          <p:cNvPr id="14" name="Group 39">
            <a:extLst>
              <a:ext uri="{FF2B5EF4-FFF2-40B4-BE49-F238E27FC236}">
                <a16:creationId xmlns:a16="http://schemas.microsoft.com/office/drawing/2014/main" id="{87FB3FCF-2D16-E34A-8171-CF529A4825B8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10886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017888-AA7F-D044-8D54-A0BBEB3F472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>
              <a:extLst>
                <a:ext uri="{FF2B5EF4-FFF2-40B4-BE49-F238E27FC236}">
                  <a16:creationId xmlns:a16="http://schemas.microsoft.com/office/drawing/2014/main" id="{469CB5D6-68CA-2240-B145-27B124012DE0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B064D5-692E-2C46-A146-F6FB6C39317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F19A85-9846-A24D-8615-3831721D156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E2C036E-2338-A247-96F5-BD90881B97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15FAB7-3D6C-C84B-A112-5DAD9B082541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>
              <a:extLst>
                <a:ext uri="{FF2B5EF4-FFF2-40B4-BE49-F238E27FC236}">
                  <a16:creationId xmlns:a16="http://schemas.microsoft.com/office/drawing/2014/main" id="{2D6E6E9A-E77B-2B44-A92E-5B3FB9DE3D35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9C60FA-CBE1-0D4F-A4C9-8A2C7A69CAD5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8579F1-3659-3B44-B962-FBF29877F9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A5FE861-575B-4A40-ADD4-3ABAF0944EB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D74A962-57D2-2145-9978-368B96B17440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CDD9372-3613-EC43-B192-0DBEFDC3C8C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F24D522-43AD-6C40-8695-268C2DA6101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73459D46-83C6-9546-A017-C7832743A862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>
              <a:extLst>
                <a:ext uri="{FF2B5EF4-FFF2-40B4-BE49-F238E27FC236}">
                  <a16:creationId xmlns:a16="http://schemas.microsoft.com/office/drawing/2014/main" id="{15115D86-97C9-C848-A3C7-2D2522AF1F1B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8F3AA9DD-BF7A-9545-A6FC-7E2CB157E91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>
              <a:extLst>
                <a:ext uri="{FF2B5EF4-FFF2-40B4-BE49-F238E27FC236}">
                  <a16:creationId xmlns:a16="http://schemas.microsoft.com/office/drawing/2014/main" id="{94B8533D-95C5-6E46-B58D-151134CA41E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6F3B9FF5-F934-604A-A418-73391BE8AC7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B42157E6-1FE2-B343-AE4C-7FEDA13FB0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9C5A66B5-3071-084F-A92A-27834A05AC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B1B7FC-34BF-EC4F-95E3-3C2790E77D11}"/>
              </a:ext>
            </a:extLst>
          </p:cNvPr>
          <p:cNvGrpSpPr/>
          <p:nvPr userDrawn="1"/>
        </p:nvGrpSpPr>
        <p:grpSpPr bwMode="white">
          <a:xfrm>
            <a:off x="0" y="-288250"/>
            <a:ext cx="12192000" cy="233362"/>
            <a:chOff x="3" y="-325436"/>
            <a:chExt cx="9144000" cy="2333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F1AB7C-B261-F244-B8BB-64750E6034B4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9F2B40-CCBE-EA46-9DB0-D839A079F5EE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6C7F8A-F487-BF4B-83AA-FFB976019621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C2377F-688F-C74A-AE98-E5ED3276CA45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B54A08-30FB-3A43-95EF-563101D6131A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Picture Placeholder 30">
            <a:extLst>
              <a:ext uri="{FF2B5EF4-FFF2-40B4-BE49-F238E27FC236}">
                <a16:creationId xmlns:a16="http://schemas.microsoft.com/office/drawing/2014/main" id="{BA11E4B1-0BB3-804D-9C89-F7D7B5F04FC9}"/>
              </a:ext>
            </a:extLst>
          </p:cNvPr>
          <p:cNvSpPr txBox="1">
            <a:spLocks/>
          </p:cNvSpPr>
          <p:nvPr userDrawn="1"/>
        </p:nvSpPr>
        <p:spPr>
          <a:xfrm>
            <a:off x="0" y="1191757"/>
            <a:ext cx="12192000" cy="223724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C113FB-2DA4-C84C-AD3A-AF78E62ABF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84808A-8C63-0B4D-AECF-95D9254BFB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6" orient="horz" pos="748" userDrawn="1">
          <p15:clr>
            <a:srgbClr val="F26B43"/>
          </p15:clr>
        </p15:guide>
        <p15:guide id="7" orient="horz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B830B8-DCC5-974A-9ECD-D5F6319CB32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3888" y="372392"/>
            <a:ext cx="1435100" cy="470651"/>
          </a:xfrm>
          <a:prstGeom prst="rect">
            <a:avLst/>
          </a:prstGeom>
        </p:spPr>
      </p:pic>
      <p:grpSp>
        <p:nvGrpSpPr>
          <p:cNvPr id="20" name="Group 39">
            <a:extLst>
              <a:ext uri="{FF2B5EF4-FFF2-40B4-BE49-F238E27FC236}">
                <a16:creationId xmlns:a16="http://schemas.microsoft.com/office/drawing/2014/main" id="{7C2ADEF3-AED5-F24A-9080-220BB5146C3C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F49A7B-C96A-8D4A-AF9C-2A141D61D00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2" name="Group 41">
              <a:extLst>
                <a:ext uri="{FF2B5EF4-FFF2-40B4-BE49-F238E27FC236}">
                  <a16:creationId xmlns:a16="http://schemas.microsoft.com/office/drawing/2014/main" id="{F9752B48-8927-FB49-81E3-30492E50FB27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878FC5B-0C30-FC43-8378-B8FADD754D1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60BB8CA-B191-124A-A08C-9AF390B132C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72AD95-D209-554C-A42F-90B3CA723B7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AD2132A-275D-D248-971D-38EE586DFD4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8">
              <a:extLst>
                <a:ext uri="{FF2B5EF4-FFF2-40B4-BE49-F238E27FC236}">
                  <a16:creationId xmlns:a16="http://schemas.microsoft.com/office/drawing/2014/main" id="{62CEC358-0D27-7F40-A6BC-94A3903187D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7254B9-F5FB-2549-ADF8-D3280D056AF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8A8C19A-1AC6-E842-84CE-27E3B8673822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87A4AC0-745B-7548-B497-D3A32E4BB8B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D394953-88CB-704C-8291-F84ADC1FBB3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26D7BF1-8398-C345-96FF-E407EEA7BC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299532D-3AA5-2C4A-84EC-D42B2E74261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17E5DB21-7561-ED41-9B8A-D587DFC3CB6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22B6350F-5698-FD44-BFBB-018211FDDED4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6" name="TextBox 45">
              <a:extLst>
                <a:ext uri="{FF2B5EF4-FFF2-40B4-BE49-F238E27FC236}">
                  <a16:creationId xmlns:a16="http://schemas.microsoft.com/office/drawing/2014/main" id="{B4FEB228-0A7E-5B40-B493-3FB581A9F7F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2E03B67E-9FA6-5C4F-BB72-9CED11F5F76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101F948F-C9F4-FA49-AB76-EA3F3E6790F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4E8CD14B-7EA1-C34B-A48D-3D739F907F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0E3BA14E-2FA6-994C-965D-2DF0DB4FBF6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5569FB-C6D4-8049-ABC5-8A42F5A13528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246150-D61A-9C40-80ED-53D583097E2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8C8548-1891-E646-A224-E97E87751F24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09E785-8CC9-A440-A36E-1F1D8A31DF68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5D9DE4-3CF3-2F42-8D92-D3CBB35A6831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9130B96-CFDB-7E48-B917-ADECCBB57506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9667B6-C95B-B14A-952C-DCF8ACBEF1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C8771-0808-6246-AE4A-BE7F961721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2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280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21DE1524-06C8-E646-B806-14C14A6305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202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43578"/>
            <a:ext cx="12192000" cy="128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grpSp>
        <p:nvGrpSpPr>
          <p:cNvPr id="17" name="Group 39">
            <a:extLst>
              <a:ext uri="{FF2B5EF4-FFF2-40B4-BE49-F238E27FC236}">
                <a16:creationId xmlns:a16="http://schemas.microsoft.com/office/drawing/2014/main" id="{A5E6C0D1-8C4B-D043-9665-234CC41F77A2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0D4871-C1FF-F647-8C8D-342DAE8843F0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7AA35FF5-FFE8-8548-A015-4C5E8383335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2841DBC-3A0D-D446-99CE-EFCB3D1991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26CB0D0-2558-4D44-A7BE-BD0C94B8858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8181068-7F25-334D-84A8-F56D383D5853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AFBF627-C5C3-6C40-A416-88EE080B804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AA7707EA-A9FF-2449-857C-E086E6FF98C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5671848-3CC3-D74F-AD9E-E7CDE1199ED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D16AD9-EB1D-A142-B734-5D723A03562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EF4D8C0-2EE4-3846-B2A3-7172F4A71B0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FCF30CE-04CE-E948-B362-028D84883704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E9B2B7-CCE4-D345-9A50-32EAD6C967C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56524B-2EB5-314A-86A4-61C854A87B2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F19222D6-99F2-EF43-B0D6-6F27C240B63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743ED49F-BE8C-2944-8F1B-38E98770CBA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D0BD60C9-B614-9948-A59A-C32DD7FF3401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020B903-F38C-094F-9D78-7A4997D65AD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067BDEB9-E932-F145-8A18-42F2CC04DD5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644ADCA4-5396-BF41-87FA-A72615D8488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D5A8BF71-0951-7540-B3D2-EFBF5F0E057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8DCB48-1F7A-8B4E-A9A3-757B2E0028D2}"/>
              </a:ext>
            </a:extLst>
          </p:cNvPr>
          <p:cNvGrpSpPr/>
          <p:nvPr userDrawn="1"/>
        </p:nvGrpSpPr>
        <p:grpSpPr bwMode="white">
          <a:xfrm>
            <a:off x="0" y="-294278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57EB89-40EB-F441-B2E7-4A7CA90C293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47B443-ED60-104F-A727-CE6E83842173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6F9F09-EC4D-9049-99EB-5238DEA4D71E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087D8A-571F-254D-B3AD-75F0EDEC408C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7D709E3-1323-F047-928B-405EDE01DA4B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4AC7E08-2DA8-D746-8D09-F5FEF9B28D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3888" y="358904"/>
            <a:ext cx="1450851" cy="475816"/>
          </a:xfrm>
          <a:prstGeom prst="rect">
            <a:avLst/>
          </a:prstGeom>
        </p:spPr>
      </p:pic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3D56FD2E-752F-4F40-8015-57AB1624C213}"/>
              </a:ext>
            </a:extLst>
          </p:cNvPr>
          <p:cNvSpPr txBox="1">
            <a:spLocks/>
          </p:cNvSpPr>
          <p:nvPr userDrawn="1"/>
        </p:nvSpPr>
        <p:spPr>
          <a:xfrm>
            <a:off x="623888" y="3487738"/>
            <a:ext cx="7104062" cy="21023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 sz="1600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D806EB3-607C-4641-89B5-9CA36B9B67E4}"/>
              </a:ext>
            </a:extLst>
          </p:cNvPr>
          <p:cNvSpPr txBox="1">
            <a:spLocks/>
          </p:cNvSpPr>
          <p:nvPr userDrawn="1"/>
        </p:nvSpPr>
        <p:spPr>
          <a:xfrm>
            <a:off x="623888" y="1193624"/>
            <a:ext cx="10515600" cy="2039329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7AFAA7-905A-E647-813F-3D119AECBE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EEE5C9-447F-B94C-B978-B08783D21E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914838-8E81-3D4A-B2E2-C39DB34EF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2868" y="6505136"/>
            <a:ext cx="6445251" cy="174977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exacqVision Technical Support Training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948" y="1127369"/>
            <a:ext cx="10943165" cy="52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text (use indent for a higher bullet level)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14" name="Rectangle 13"/>
          <p:cNvSpPr/>
          <p:nvPr userDrawn="1"/>
        </p:nvSpPr>
        <p:spPr bwMode="white">
          <a:xfrm rot="5400000">
            <a:off x="5979323" y="-6304754"/>
            <a:ext cx="233361" cy="121920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 bwMode="white">
          <a:xfrm rot="16200000" flipH="1">
            <a:off x="50773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 bwMode="white">
          <a:xfrm rot="16200000" flipH="1">
            <a:off x="11450903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white">
          <a:xfrm rot="16200000" flipH="1">
            <a:off x="574542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white">
          <a:xfrm rot="16200000" flipH="1">
            <a:off x="622167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cxnSp>
        <p:nvCxnSpPr>
          <p:cNvPr id="40" name="Straight Connector 39"/>
          <p:cNvCxnSpPr/>
          <p:nvPr userDrawn="1"/>
        </p:nvCxnSpPr>
        <p:spPr bwMode="white">
          <a:xfrm rot="16200000" flipH="1">
            <a:off x="597931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white">
          <a:xfrm rot="16200000" flipH="1">
            <a:off x="407449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white">
          <a:xfrm rot="16200000" flipH="1">
            <a:off x="787938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white">
          <a:xfrm rot="16200000" flipH="1">
            <a:off x="3836394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white">
          <a:xfrm rot="16200000" flipH="1">
            <a:off x="431740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 bwMode="white">
          <a:xfrm rot="16200000" flipH="1">
            <a:off x="764407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 bwMode="white">
          <a:xfrm rot="16200000" flipH="1">
            <a:off x="812032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">
            <a:extLst>
              <a:ext uri="{FF2B5EF4-FFF2-40B4-BE49-F238E27FC236}">
                <a16:creationId xmlns:a16="http://schemas.microsoft.com/office/drawing/2014/main" id="{04B44E58-7ACA-104D-BC24-17F12E32AC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93">
          <p15:clr>
            <a:srgbClr val="F26B43"/>
          </p15:clr>
        </p15:guide>
        <p15:guide id="7" pos="3993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pos="2112" userDrawn="1">
          <p15:clr>
            <a:srgbClr val="F26B43"/>
          </p15:clr>
        </p15:guide>
        <p15:guide id="10" pos="1968" userDrawn="1">
          <p15:clr>
            <a:srgbClr val="F26B43"/>
          </p15:clr>
        </p15:guide>
        <p15:guide id="11" pos="2256" userDrawn="1">
          <p15:clr>
            <a:srgbClr val="F26B43"/>
          </p15:clr>
        </p15:guide>
        <p15:guide id="12" pos="5424" userDrawn="1">
          <p15:clr>
            <a:srgbClr val="F26B43"/>
          </p15:clr>
        </p15:guide>
        <p15:guide id="13" pos="5712" userDrawn="1">
          <p15:clr>
            <a:srgbClr val="F26B43"/>
          </p15:clr>
        </p15:guide>
        <p15:guide id="14" pos="5568" userDrawn="1">
          <p15:clr>
            <a:srgbClr val="F26B43"/>
          </p15:clr>
        </p15:guide>
        <p15:guide id="15" orient="horz" pos="4008">
          <p15:clr>
            <a:srgbClr val="F26B43"/>
          </p15:clr>
        </p15:guide>
        <p15:guide id="16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3306#comment:6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3306#comment:6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4ACFE61-D886-4A33-AABB-AEA8ADC9A9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1182553"/>
            <a:ext cx="12192000" cy="22416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B42086-0526-406A-BDB5-B3D353F1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B2C30-422D-4A8E-A10D-11969782E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4"/>
            <a:ext cx="6739007" cy="1290467"/>
          </a:xfrm>
        </p:spPr>
        <p:txBody>
          <a:bodyPr lIns="0" tIns="0" rIns="0" bIns="0" anchor="t"/>
          <a:lstStyle/>
          <a:p>
            <a:r>
              <a:rPr lang="en-US" sz="2000">
                <a:latin typeface="Arial"/>
                <a:cs typeface="Arial"/>
              </a:rPr>
              <a:t>22.03 Quarterly Training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Isaac Penrod and Ross White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2022-03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Arial"/>
                <a:ea typeface="Calibri" panose="020F0502020204030204" pitchFamily="34" charset="0"/>
                <a:cs typeface="Arial"/>
              </a:rPr>
              <a:t>Enhancement - </a:t>
            </a:r>
            <a:r>
              <a:rPr lang="en-US">
                <a:latin typeface="Arial"/>
                <a:ea typeface="Calibri" panose="020F0502020204030204" pitchFamily="34" charset="0"/>
                <a:cs typeface="Arial"/>
              </a:rPr>
              <a:t>Show toast for all web panels that fail cert setting checks</a:t>
            </a:r>
            <a:r>
              <a:rPr lang="en-US" sz="1800">
                <a:effectLst/>
                <a:latin typeface="Arial"/>
                <a:ea typeface="Calibri" panose="020F0502020204030204" pitchFamily="34" charset="0"/>
                <a:cs typeface="Arial"/>
              </a:rPr>
              <a:t>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7B725C1-B994-480C-AA9F-708A969EA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658" y="1861511"/>
            <a:ext cx="6147617" cy="3896975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F86633-99EC-40E5-8383-34E04B640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399" y="2376671"/>
            <a:ext cx="5213554" cy="204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Added separate archive rate and upload rate fields for archive targets that report them.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Upload Rate: How fast video can be uploaded.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Archive Rate: How fast video is being transmitted, averaged over time.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instance, a customer may only be archiving Motion video, so video is not always being uploaded.</a:t>
            </a:r>
            <a:endParaRPr lang="en-US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7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SysmgmtPI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Include raw output from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sysinfo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script in server log at LOG_DEBUG level, to include in support exports.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43808-02BC-47C1-B32F-D5AB713A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716" y="1780797"/>
            <a:ext cx="7121525" cy="415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 - </a:t>
            </a:r>
            <a:r>
              <a:rPr lang="en-US" err="1"/>
              <a:t>Onvif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onvifnvcpi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Add Motion topics for X2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Redvision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cameras.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onvifnvcpi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Add support for Turing-U motion and analytics.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onvifnvcpi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Add support for SCW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uniview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alias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75E84-433E-4765-94B4-1B79E92E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092" y="2471262"/>
            <a:ext cx="3177815" cy="37493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663679-8912-45DF-99D2-56A79796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9" y="3697115"/>
            <a:ext cx="22669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o OEM&amp;amp;#39;s Security Camera Warehouse Cameras And NVR?">
            <a:extLst>
              <a:ext uri="{FF2B5EF4-FFF2-40B4-BE49-F238E27FC236}">
                <a16:creationId xmlns:a16="http://schemas.microsoft.com/office/drawing/2014/main" id="{1786FDCD-6752-4D9E-AE3B-5C095BAB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41" y="2066418"/>
            <a:ext cx="3412214" cy="263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 - </a:t>
            </a:r>
            <a:r>
              <a:rPr lang="en-US" err="1"/>
              <a:t>Onvif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AxisPI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SamsungPI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illustra3PI,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onvifnvcpi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panasonicpi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SonyPI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VivotekPI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ccurePI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kantechpi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Encrypt passwords stored in config.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0" i="0" dirty="0">
                <a:solidFill>
                  <a:srgbClr val="1D1C1D"/>
                </a:solidFill>
                <a:effectLst/>
                <a:latin typeface="Slack-Lato"/>
              </a:rPr>
              <a:t>In windows we use </a:t>
            </a:r>
            <a:r>
              <a:rPr lang="en-US" sz="1400" b="0" i="0" dirty="0" err="1">
                <a:solidFill>
                  <a:srgbClr val="1D1C1D"/>
                </a:solidFill>
                <a:effectLst/>
                <a:latin typeface="Slack-Lato"/>
              </a:rPr>
              <a:t>CryptProtectData</a:t>
            </a:r>
            <a:r>
              <a:rPr lang="en-US" sz="1400" b="0" i="0" dirty="0">
                <a:solidFill>
                  <a:srgbClr val="1D1C1D"/>
                </a:solidFill>
                <a:effectLst/>
                <a:latin typeface="Slack-Lato"/>
              </a:rPr>
              <a:t>, which is Microsoft DPAPI - the same algorithm that Microsoft’s own apps use (3DES-CBC + SHA1 + PBKDEF2). In Linux, we use the machine ID (which only root has access to) as a key, with AES (the same way we encrypt useraccounts.xml)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EC176-B14A-4797-8B2E-7AA62A516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5" y="2114436"/>
            <a:ext cx="10028789" cy="26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axispi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Support radar detection events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9AE1D7-3A46-493B-AEB8-2645BA775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8" y="2398141"/>
            <a:ext cx="6707151" cy="3424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B59B46-4D2A-4444-9D70-ABC48BBF8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038" y="1320300"/>
            <a:ext cx="3996544" cy="32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– IP Plugins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illustra3pi - Add support for the queue analytic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hikvisionpi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Support displaying and modifying motion mask when camera is in corridor mode.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illustra3pi - Support Tamper detection.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samsungpi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Add override for using the camera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timezone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#timezone=camera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– IP Plugins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itv2pi - Add the option to filter out null zones since they can cause confusion for users.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Zones that are not assigned to partitions are now removed from the module list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CE0EA-CEFD-4C8E-A1E9-B412DBC2E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805" y="2727212"/>
            <a:ext cx="6340389" cy="29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brivopi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Support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Brivo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access control system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Integration with 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Brivo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OnAir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Customers with Exacq and 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Brivo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 can now connect to 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Brivo's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 cloud-based 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OnAir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 access control platform from </a:t>
            </a:r>
            <a:r>
              <a:rPr lang="en-US" dirty="0">
                <a:solidFill>
                  <a:srgbClr val="444444"/>
                </a:solidFill>
                <a:latin typeface="Calibri" panose="020F0502020204030204" pitchFamily="34" charset="0"/>
              </a:rPr>
              <a:t>E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xacq.​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By adding 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Brivo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 into </a:t>
            </a:r>
            <a:r>
              <a:rPr lang="en-US" dirty="0">
                <a:solidFill>
                  <a:srgbClr val="444444"/>
                </a:solidFill>
                <a:latin typeface="Calibri" panose="020F0502020204030204" pitchFamily="34" charset="0"/>
              </a:rPr>
              <a:t>E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xacq, customers are now able to see the status of doors and unlock them from the exacqVision Client. This is most effectively done using Associations.​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Additionally, customers can access the 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Brivo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 webpage from the exacqVision Client using Web Panels.  ​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2B299E-4441-4A51-937E-634F7D04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49" y="2935759"/>
            <a:ext cx="39433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6276CEB-12EF-4F8C-BECD-FC692225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62" y="4703379"/>
            <a:ext cx="33623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64C9780-44A1-40CD-B134-4DF1D686A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09" y="3106565"/>
            <a:ext cx="41243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3732232" cy="4814887"/>
          </a:xfrm>
        </p:spPr>
        <p:txBody>
          <a:bodyPr vert="horz" lIns="0" tIns="0" rIns="0" bIns="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itv2pi - Add support for DSC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PowerSeries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Customers with </a:t>
            </a:r>
            <a:r>
              <a:rPr lang="en-US" dirty="0">
                <a:solidFill>
                  <a:srgbClr val="444444"/>
                </a:solidFill>
                <a:latin typeface="Calibri" panose="020F0502020204030204" pitchFamily="34" charset="0"/>
              </a:rPr>
              <a:t>E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xacq and DSC can now connect to DSC's Pro series intrusion panels from Exacq.​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Like DSC Neo before it, customers accessing a Pro panel from within the exacqVision Client can observe and bypass zones, get health status updates from the panel, and filter for specific intrusion events when searching.​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4460AA-DB0A-4EF1-BD7C-4229233DB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60" y="1466850"/>
            <a:ext cx="68199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Feature – Cloud Drive 2.0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Client - Enhancement - Updated status text for cloud drive 2.0 configuration process</a:t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  <a:p>
            <a:pPr marL="623570" lvl="1"/>
            <a:r>
              <a:rPr lang="en-US" dirty="0">
                <a:latin typeface="Arial"/>
                <a:cs typeface="Arial"/>
              </a:rPr>
              <a:t>Step 1 - Add a User to the NVR</a:t>
            </a:r>
          </a:p>
          <a:p>
            <a:pPr marL="623570" lvl="1"/>
            <a:r>
              <a:rPr lang="en-US" dirty="0">
                <a:latin typeface="Arial"/>
                <a:cs typeface="Arial"/>
              </a:rPr>
              <a:t>Step 2 – Apply Subscriptions</a:t>
            </a:r>
          </a:p>
          <a:p>
            <a:pPr marL="623570" lvl="1"/>
            <a:r>
              <a:rPr lang="en-US" dirty="0">
                <a:latin typeface="Arial"/>
                <a:cs typeface="Arial"/>
              </a:rPr>
              <a:t>Step 3 - Create an Archiving Schedule</a:t>
            </a:r>
          </a:p>
          <a:p>
            <a:pPr marL="623570" lvl="1"/>
            <a:r>
              <a:rPr lang="en-US" dirty="0">
                <a:latin typeface="Arial"/>
                <a:cs typeface="Arial"/>
              </a:rPr>
              <a:t>Step 4 – Create an Archiving Task</a:t>
            </a:r>
          </a:p>
          <a:p>
            <a:pPr marL="623570" lvl="1"/>
            <a:endParaRPr lang="en-US" sz="1800" dirty="0"/>
          </a:p>
          <a:p>
            <a:r>
              <a:rPr lang="en-US" dirty="0">
                <a:latin typeface="Arial"/>
                <a:cs typeface="Arial"/>
              </a:rPr>
              <a:t>Client - Enhancement - Added indicator for new cloud drive camera subscriptions available</a:t>
            </a:r>
          </a:p>
          <a:p>
            <a:endParaRPr lang="en-US" dirty="0"/>
          </a:p>
          <a:p>
            <a:endParaRPr lang="en-US" sz="2000" dirty="0"/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Client - Enhancement - cloud drive help hyperlink on Archives page navigates to user manual</a:t>
            </a:r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C6AC1C-D9D2-4916-BB11-026DF21A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2" y="1292667"/>
            <a:ext cx="5230284" cy="449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E5A50E-EDD3-4877-9805-D9123954C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60" y="3715325"/>
            <a:ext cx="2743200" cy="120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7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3" y="1151110"/>
            <a:ext cx="10953215" cy="4814887"/>
          </a:xfrm>
        </p:spPr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psfpi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Throttle audio as well as video when the system is throttling.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psfpi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Changed to time based cache rather than packets to address an issue related to push to talk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2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Fix crash on opening input stream in Linux.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Fix config shifting in both Windows and Linux that broke recording and event linkages with record audio target.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Eliminate low-level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PortAudio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PulseAudio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libasound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warnings.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SoundPI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Improve inconsistent number of detected devices, and ambiguous naming.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https://trac.exacq.com/DVR/ticket/23306#comment:6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6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44" y="1151110"/>
            <a:ext cx="10958512" cy="4814887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https://trac.exacq.com/DVR/ticket/23306#comment:6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Now, XML always wins. Whatever you had in legacy XML will remain true. So that means we control and maintain consistent input numbers, regardless what </a:t>
            </a:r>
            <a:r>
              <a:rPr lang="en-US" sz="1700" b="0" i="0" dirty="0" err="1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PortAudio</a:t>
            </a:r>
            <a:r>
              <a:rPr lang="en-US" sz="1700" b="0" i="0" dirty="0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reports. So no more config shifting.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Verdana" panose="020B0604030504040204" pitchFamily="34" charset="0"/>
              </a:rPr>
              <a:t>N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ow we only report "pulse" and "default" devices in Linux, which are the only ones that ever worked anyway. All Windows devices did work.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We also default-name everything with </a:t>
            </a:r>
            <a:r>
              <a:rPr lang="en-US" sz="1700" b="0" i="0" dirty="0" err="1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PortAudio</a:t>
            </a:r>
            <a:r>
              <a:rPr lang="en-US" sz="1700" b="0" i="0" dirty="0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names, so instead of "Audio Input 1", you see clear names like "Microphone", "Speakers", "Microsoft Sound Mapper - Output", "pulse", "default", etc. So no more hunting around to figure out which device to use.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Fixed system audio device alarms to properly fire on missing device(s) or stream failures.</a:t>
            </a:r>
            <a:b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b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 sz="17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sz="17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On upgrade: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We have to assume that no device changes happen at the same time as </a:t>
            </a:r>
            <a:r>
              <a:rPr lang="en-US" sz="17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evServer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upgrade, which is reasonable. Customers were either using </a:t>
            </a:r>
            <a:r>
              <a:rPr lang="en-US" sz="17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SoundPI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or they weren't.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We match XML to </a:t>
            </a:r>
            <a:r>
              <a:rPr lang="en-US" sz="1700" b="0" i="0" dirty="0" err="1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PortAudio</a:t>
            </a:r>
            <a:r>
              <a:rPr lang="en-US" sz="1700" b="0" i="0" dirty="0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devices by legacy input number, because that's how it used to be.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We then persist a definitive "</a:t>
            </a:r>
            <a:r>
              <a:rPr lang="en-US" sz="1700" b="0" i="0" dirty="0" err="1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OsName</a:t>
            </a:r>
            <a:r>
              <a:rPr lang="en-US" sz="1700" b="0" i="0" dirty="0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" in XML for each object, so that henceforth, we match on something consistent, so even if </a:t>
            </a:r>
            <a:r>
              <a:rPr lang="en-US" sz="1700" b="0" i="0" dirty="0" err="1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PortAudio</a:t>
            </a:r>
            <a:r>
              <a:rPr lang="en-US" sz="1700" b="0" i="0" dirty="0">
                <a:solidFill>
                  <a:srgbClr val="999988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17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shuffles order or reports new devices, everything correctly syncs up.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CB4E-FB31-4CC6-BD66-2BF4E25D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Service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DB318-F20F-4720-8CF6-8BCF7FC10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093A9-2192-495E-951F-360B8B733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1151110"/>
            <a:ext cx="10892250" cy="481488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 - Corrected version of mobile interface that is packaged.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7FDDECF-CD52-4CB2-94A6-47FD0E220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077" y="1567214"/>
            <a:ext cx="5225845" cy="46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84547" cy="481488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 - Live scroll view.</a:t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Landscape mode switches to </a:t>
            </a:r>
            <a:r>
              <a:rPr lang="en-US" dirty="0" err="1">
                <a:latin typeface="Arial"/>
                <a:cs typeface="Arial"/>
              </a:rPr>
              <a:t>fullscreen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Not available on Tablets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60FD22F-3D9D-45EB-9C74-D667AB39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343" y="1402080"/>
            <a:ext cx="2214274" cy="481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84547" cy="481488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Enhancement - Reorganize configuration pages</a:t>
            </a:r>
            <a:endParaRPr lang="en-US"/>
          </a:p>
        </p:txBody>
      </p:sp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55BF47-1E5A-46DA-8E07-6387D4AD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960" y="1656080"/>
            <a:ext cx="1901679" cy="4114800"/>
          </a:xfrm>
          <a:prstGeom prst="rect">
            <a:avLst/>
          </a:prstGeom>
        </p:spPr>
      </p:pic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201037-0D45-4B17-A3FB-03FB1A666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022" y="1659467"/>
            <a:ext cx="1889690" cy="4114800"/>
          </a:xfrm>
          <a:prstGeom prst="rect">
            <a:avLst/>
          </a:prstGeom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A84406-6EA6-42EA-BC08-74AEBDC8D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823" y="1659467"/>
            <a:ext cx="1889154" cy="4114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088917-3F1F-432C-80EF-ED9194F8C877}"/>
              </a:ext>
            </a:extLst>
          </p:cNvPr>
          <p:cNvSpPr txBox="1"/>
          <p:nvPr/>
        </p:nvSpPr>
        <p:spPr>
          <a:xfrm>
            <a:off x="7857067" y="3268134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cs typeface="Calibri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4942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84547" cy="481488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Enhancement - Reorganize configuration pages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88917-3F1F-432C-80EF-ED9194F8C877}"/>
              </a:ext>
            </a:extLst>
          </p:cNvPr>
          <p:cNvSpPr txBox="1"/>
          <p:nvPr/>
        </p:nvSpPr>
        <p:spPr>
          <a:xfrm>
            <a:off x="7857067" y="3268134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cs typeface="Calibri"/>
              </a:rPr>
              <a:t>New</a:t>
            </a:r>
          </a:p>
        </p:txBody>
      </p:sp>
      <p:pic>
        <p:nvPicPr>
          <p:cNvPr id="5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41A3602-4630-43A5-81CD-BC28B8A40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88" y="1659467"/>
            <a:ext cx="1889690" cy="4114800"/>
          </a:xfrm>
          <a:prstGeom prst="rect">
            <a:avLst/>
          </a:prstGeom>
        </p:spPr>
      </p:pic>
      <p:pic>
        <p:nvPicPr>
          <p:cNvPr id="10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A94C8C-246F-41B1-A035-7E6D4D701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756" y="1659467"/>
            <a:ext cx="1903154" cy="4114800"/>
          </a:xfrm>
          <a:prstGeom prst="rect">
            <a:avLst/>
          </a:prstGeom>
        </p:spPr>
      </p:pic>
      <p:pic>
        <p:nvPicPr>
          <p:cNvPr id="11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06296E-EA9D-48B2-8DB7-40AF58AF1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823" y="1659467"/>
            <a:ext cx="1889154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84547" cy="481488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Display messages below icons on video error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ABDB8-0126-4A6C-B013-07918FDF3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813" y="1151110"/>
            <a:ext cx="3249918" cy="48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2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84547" cy="4814887"/>
          </a:xfrm>
        </p:spPr>
        <p:txBody>
          <a:bodyPr vert="horz" lIns="0" tIns="0" rIns="0" bIns="0" rtlCol="0" anchor="t">
            <a:norm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For Search Only, display No Video Available instead of Unknown Error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Search Timeline metadata should be displayed by default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Attempt to reconnect to web servers when internet connection comes back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Stop resubscribe to video on layout change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Bug Fix - Added space for the iOS home bar</a:t>
            </a:r>
          </a:p>
        </p:txBody>
      </p:sp>
    </p:spTree>
    <p:extLst>
      <p:ext uri="{BB962C8B-B14F-4D97-AF65-F5344CB8AC3E}">
        <p14:creationId xmlns:p14="http://schemas.microsoft.com/office/powerpoint/2010/main" val="26356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4244-A46B-4CFE-8ADF-E3813D0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/>
              <a:t>Enterprise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BDCB0-15E4-4DA8-9B21-44C74930D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40B52-4EEA-48E8-9C34-EA7B9AF9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965899" cy="483313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 Reset importer failure counter after some time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Update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JQuery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3.6.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8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Feature – Cloud Drive 2.0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10926879" cy="479419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Server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archivepi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Updated to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Smartvue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SDK 22.1.0 and latest bundle.crt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archivepi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Cloud drive related certificate is no longer removed during restart</a:t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Mobile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Added support for searching cloud drive 2.0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6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4244-A46B-4CFE-8ADF-E3813D0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/>
              <a:t>OS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BDCB0-15E4-4DA8-9B21-44C74930D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40B52-4EEA-48E8-9C34-EA7B9AF9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965899" cy="483313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Broadcom LSA (LSI Storage Authority) replacing MSM (</a:t>
            </a:r>
            <a:r>
              <a:rPr lang="en-US" dirty="0" err="1">
                <a:latin typeface="Arial"/>
                <a:cs typeface="Arial"/>
              </a:rPr>
              <a:t>MegaRAID</a:t>
            </a:r>
            <a:r>
              <a:rPr lang="en-US" dirty="0">
                <a:latin typeface="Arial"/>
                <a:cs typeface="Arial"/>
              </a:rPr>
              <a:t> Storage Manager)… soon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SSH session banner message updated to not include inactive phone number.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BCBCDB-7AFF-42AC-9B04-CCFCEC1B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655" y="1568966"/>
            <a:ext cx="910668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4244-A46B-4CFE-8ADF-E3813D0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sz="18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to Expect Next Quarter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BDCB0-15E4-4DA8-9B21-44C74930D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40B52-4EEA-48E8-9C34-EA7B9AF9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965899" cy="48331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163504-BEEB-4843-9DBA-A504FF221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24000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17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E56E-0A9D-4570-8D59-B4FDE78C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8DCE6-BC7C-49A7-ACAA-07EF1A4E8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err="1"/>
              <a:t>exacqVision</a:t>
            </a:r>
            <a:r>
              <a:rPr lang="en-GB"/>
              <a:t> Technical Support Training</a:t>
            </a:r>
          </a:p>
        </p:txBody>
      </p:sp>
      <p:pic>
        <p:nvPicPr>
          <p:cNvPr id="6" name="Picture 5" descr="A close up of a blackboard&#10;&#10;Description automatically generated">
            <a:extLst>
              <a:ext uri="{FF2B5EF4-FFF2-40B4-BE49-F238E27FC236}">
                <a16:creationId xmlns:a16="http://schemas.microsoft.com/office/drawing/2014/main" id="{688BC79F-EDF2-402C-A393-69572129B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36" y="819480"/>
            <a:ext cx="9137198" cy="4914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86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>
                <a:latin typeface="Arial"/>
                <a:cs typeface="Arial"/>
              </a:rPr>
              <a:t>Feature – Web Configuration Page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10939396" cy="479419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 camera web configuration page within the client.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08CE71-334A-49AB-80ED-15A3F6BB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710" y="1517545"/>
            <a:ext cx="5571049" cy="496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2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>
                <a:latin typeface="Arial"/>
                <a:cs typeface="Arial"/>
              </a:rPr>
              <a:t>Feature – Web Configuration Page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10939396" cy="479419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 camera web configuration page within the client.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AE2F9-A40A-4B2D-8FF2-0AFAF759D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366" y="2581156"/>
            <a:ext cx="3353268" cy="169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>
                <a:latin typeface="Arial"/>
                <a:cs typeface="Arial"/>
              </a:rPr>
              <a:t>Feature – Web Configuration Page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10939396" cy="479419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 camera web configuration page within the client.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65A3EC-2BAD-4591-AD91-EB7188529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02" y="1546491"/>
            <a:ext cx="5961226" cy="492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4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>
                <a:latin typeface="Arial"/>
                <a:cs typeface="Arial"/>
              </a:rPr>
              <a:t>Feature – Web Configuration Page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10939396" cy="479419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 camera web configuration page within the client.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E7B4D-8867-4F55-98C4-9DDDA387D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023" y="2562104"/>
            <a:ext cx="3781953" cy="173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36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C6BB56-9972-46FF-AF27-55BCD9661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389" y="1472056"/>
            <a:ext cx="6251320" cy="4493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 Enter to the default DCZ joystick profile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Added Select Camera joystick button action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Added numeric key joystick button actions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Support up to 128 joystick buttons on Windows</a:t>
            </a:r>
          </a:p>
        </p:txBody>
      </p:sp>
    </p:spTree>
    <p:extLst>
      <p:ext uri="{BB962C8B-B14F-4D97-AF65-F5344CB8AC3E}">
        <p14:creationId xmlns:p14="http://schemas.microsoft.com/office/powerpoint/2010/main" val="11367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 - Added new indicator to suggest enabling password strengthening and augmented authentication.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2EAE8-664D-4A4A-9C24-967F07B85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760" y="2342998"/>
            <a:ext cx="3972479" cy="2172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5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01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04D3C53F-5D4E-A94A-9EF8-D32F879CE202}"/>
    </a:ext>
  </a:extLst>
</a:theme>
</file>

<file path=ppt/theme/theme2.xml><?xml version="1.0" encoding="utf-8"?>
<a:theme xmlns:a="http://schemas.openxmlformats.org/drawingml/2006/main" name="02_JCI_with with Product Brand Logo-Covers">
  <a:themeElements>
    <a:clrScheme name="Custom 1">
      <a:dk1>
        <a:srgbClr val="2E2824"/>
      </a:dk1>
      <a:lt1>
        <a:srgbClr val="FFFFFF"/>
      </a:lt1>
      <a:dk2>
        <a:srgbClr val="00539E"/>
      </a:dk2>
      <a:lt2>
        <a:srgbClr val="878785"/>
      </a:lt2>
      <a:accent1>
        <a:srgbClr val="8CC63E"/>
      </a:accent1>
      <a:accent2>
        <a:srgbClr val="00BBE3"/>
      </a:accent2>
      <a:accent3>
        <a:srgbClr val="D5D537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E3AACFC7-D772-B24A-9C9D-0BA14D2874C8}"/>
    </a:ext>
  </a:extLst>
</a:theme>
</file>

<file path=ppt/theme/theme3.xml><?xml version="1.0" encoding="utf-8"?>
<a:theme xmlns:a="http://schemas.openxmlformats.org/drawingml/2006/main" name="03_JCI_with with Product Brand Logo-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F8B7A11E-0006-B242-A2B5-3B61BF17212F}"/>
    </a:ext>
  </a:extLst>
</a:theme>
</file>

<file path=ppt/theme/theme4.xml><?xml version="1.0" encoding="utf-8"?>
<a:theme xmlns:a="http://schemas.openxmlformats.org/drawingml/2006/main" name="04_JCI_ with Product Brand Logo-Divider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B1B73FB8-5517-904A-9F19-8D9CB467B8F9}"/>
    </a:ext>
  </a:extLst>
</a:theme>
</file>

<file path=ppt/theme/theme5.xml><?xml version="1.0" encoding="utf-8"?>
<a:theme xmlns:a="http://schemas.openxmlformats.org/drawingml/2006/main" name="JCI_slides_blank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2C9CD4B7-0E39-784D-BC4D-63D5EA5F51F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011B94AAB2A478FECCAE10340C6E2" ma:contentTypeVersion="4" ma:contentTypeDescription="Create a new document." ma:contentTypeScope="" ma:versionID="f5cf7fe71ba141ce32d5c58f0075528f">
  <xsd:schema xmlns:xsd="http://www.w3.org/2001/XMLSchema" xmlns:xs="http://www.w3.org/2001/XMLSchema" xmlns:p="http://schemas.microsoft.com/office/2006/metadata/properties" xmlns:ns2="6bb536fe-31a4-4b4b-b48e-80c713e22f6e" xmlns:ns3="cff12638-f255-4a68-8fc6-9697a688ec54" targetNamespace="http://schemas.microsoft.com/office/2006/metadata/properties" ma:root="true" ma:fieldsID="3c44ac69de80edaea782fec71fab1a51" ns2:_="" ns3:_="">
    <xsd:import namespace="6bb536fe-31a4-4b4b-b48e-80c713e22f6e"/>
    <xsd:import namespace="cff12638-f255-4a68-8fc6-9697a688ec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536fe-31a4-4b4b-b48e-80c713e22f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12638-f255-4a68-8fc6-9697a688ec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f12638-f255-4a68-8fc6-9697a688ec54">
      <UserInfo>
        <DisplayName>Miguel Angel Areas Chavez</DisplayName>
        <AccountId>34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6D546C-E53A-4305-888E-A4DA3679D656}"/>
</file>

<file path=customXml/itemProps2.xml><?xml version="1.0" encoding="utf-8"?>
<ds:datastoreItem xmlns:ds="http://schemas.openxmlformats.org/officeDocument/2006/customXml" ds:itemID="{E490B520-8462-487C-BE2E-8AE0DA80BE70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6bb536fe-31a4-4b4b-b48e-80c713e22f6e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552FE26-E963-4D9B-B8E0-35A02F853C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1462</Words>
  <Application>Microsoft Office PowerPoint</Application>
  <PresentationFormat>Widescreen</PresentationFormat>
  <Paragraphs>194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Slack-Lato</vt:lpstr>
      <vt:lpstr>Verdana</vt:lpstr>
      <vt:lpstr>Wingdings</vt:lpstr>
      <vt:lpstr>01_JCI_with Product Brand Logo-Inside</vt:lpstr>
      <vt:lpstr>02_JCI_with with Product Brand Logo-Covers</vt:lpstr>
      <vt:lpstr>03_JCI_with with Product Brand Logo-Dividers</vt:lpstr>
      <vt:lpstr>04_JCI_ with Product Brand Logo-Dividerv2</vt:lpstr>
      <vt:lpstr>JCI_slides_blank</vt:lpstr>
      <vt:lpstr>Technical Support Training</vt:lpstr>
      <vt:lpstr>Feature – Cloud Drive 2.0</vt:lpstr>
      <vt:lpstr>Feature – Cloud Drive 2.0</vt:lpstr>
      <vt:lpstr>Feature – Web Configuration Page</vt:lpstr>
      <vt:lpstr>Feature – Web Configuration Page</vt:lpstr>
      <vt:lpstr>Feature – Web Configuration Page</vt:lpstr>
      <vt:lpstr>Feature – Web Configuration Page</vt:lpstr>
      <vt:lpstr>Client</vt:lpstr>
      <vt:lpstr>Client</vt:lpstr>
      <vt:lpstr>Client</vt:lpstr>
      <vt:lpstr>Client</vt:lpstr>
      <vt:lpstr>Server</vt:lpstr>
      <vt:lpstr>Server - Onvif</vt:lpstr>
      <vt:lpstr>Server - Onvif</vt:lpstr>
      <vt:lpstr>Server</vt:lpstr>
      <vt:lpstr>Server – IP Plugins</vt:lpstr>
      <vt:lpstr>Server – IP Plugins</vt:lpstr>
      <vt:lpstr>Server</vt:lpstr>
      <vt:lpstr>Server</vt:lpstr>
      <vt:lpstr>Server</vt:lpstr>
      <vt:lpstr>Server</vt:lpstr>
      <vt:lpstr>Server</vt:lpstr>
      <vt:lpstr>Web Service</vt:lpstr>
      <vt:lpstr>Mobile</vt:lpstr>
      <vt:lpstr>Mobile</vt:lpstr>
      <vt:lpstr>Mobile</vt:lpstr>
      <vt:lpstr>Mobile</vt:lpstr>
      <vt:lpstr>Mobile</vt:lpstr>
      <vt:lpstr>Enterprise Manager</vt:lpstr>
      <vt:lpstr>OS Image</vt:lpstr>
      <vt:lpstr>What to Expect Next Quarter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Support Training</dc:title>
  <dc:creator>Isaac Penrod</dc:creator>
  <cp:lastModifiedBy>Isaac Penrod</cp:lastModifiedBy>
  <cp:revision>1</cp:revision>
  <dcterms:created xsi:type="dcterms:W3CDTF">2020-12-08T18:02:27Z</dcterms:created>
  <dcterms:modified xsi:type="dcterms:W3CDTF">2022-03-11T21:49:15Z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rmation Classification">
    <vt:lpwstr>Internal</vt:lpwstr>
  </property>
  <property fmtid="{D5CDD505-2E9C-101B-9397-08002B2CF9AE}" pid="3" name="MSIP_Label_6be01c0c-f9b3-4dc4-af0b-a82110cc37cd_Enabled">
    <vt:lpwstr>true</vt:lpwstr>
  </property>
  <property fmtid="{D5CDD505-2E9C-101B-9397-08002B2CF9AE}" pid="4" name="MSIP_Label_6be01c0c-f9b3-4dc4-af0b-a82110cc37cd_SetDate">
    <vt:lpwstr>2021-08-27T17:37:16Z</vt:lpwstr>
  </property>
  <property fmtid="{D5CDD505-2E9C-101B-9397-08002B2CF9AE}" pid="5" name="MSIP_Label_6be01c0c-f9b3-4dc4-af0b-a82110cc37cd_Method">
    <vt:lpwstr>Standard</vt:lpwstr>
  </property>
  <property fmtid="{D5CDD505-2E9C-101B-9397-08002B2CF9AE}" pid="6" name="MSIP_Label_6be01c0c-f9b3-4dc4-af0b-a82110cc37cd_Name">
    <vt:lpwstr>6be01c0c-f9b3-4dc4-af0b-a82110cc37cd</vt:lpwstr>
  </property>
  <property fmtid="{D5CDD505-2E9C-101B-9397-08002B2CF9AE}" pid="7" name="MSIP_Label_6be01c0c-f9b3-4dc4-af0b-a82110cc37cd_SiteId">
    <vt:lpwstr>a1f1e214-7ded-45b6-81a1-9e8ae3459641</vt:lpwstr>
  </property>
  <property fmtid="{D5CDD505-2E9C-101B-9397-08002B2CF9AE}" pid="8" name="MSIP_Label_6be01c0c-f9b3-4dc4-af0b-a82110cc37cd_ActionId">
    <vt:lpwstr>3e690b0e-e297-401b-9287-e7c86aaefa4f</vt:lpwstr>
  </property>
  <property fmtid="{D5CDD505-2E9C-101B-9397-08002B2CF9AE}" pid="9" name="MSIP_Label_6be01c0c-f9b3-4dc4-af0b-a82110cc37cd_ContentBits">
    <vt:lpwstr>0</vt:lpwstr>
  </property>
  <property fmtid="{D5CDD505-2E9C-101B-9397-08002B2CF9AE}" pid="10" name="ContentTypeId">
    <vt:lpwstr>0x010100E02011B94AAB2A478FECCAE10340C6E2</vt:lpwstr>
  </property>
</Properties>
</file>