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  <p:sldMasterId id="2147483687" r:id="rId5"/>
    <p:sldMasterId id="2147483695" r:id="rId6"/>
    <p:sldMasterId id="2147483698" r:id="rId7"/>
    <p:sldMasterId id="2147483706" r:id="rId8"/>
  </p:sldMasterIdLst>
  <p:notesMasterIdLst>
    <p:notesMasterId r:id="rId38"/>
  </p:notesMasterIdLst>
  <p:handoutMasterIdLst>
    <p:handoutMasterId r:id="rId39"/>
  </p:handoutMasterIdLst>
  <p:sldIdLst>
    <p:sldId id="256" r:id="rId9"/>
    <p:sldId id="309" r:id="rId10"/>
    <p:sldId id="326" r:id="rId11"/>
    <p:sldId id="308" r:id="rId12"/>
    <p:sldId id="327" r:id="rId13"/>
    <p:sldId id="328" r:id="rId14"/>
    <p:sldId id="329" r:id="rId15"/>
    <p:sldId id="295" r:id="rId16"/>
    <p:sldId id="333" r:id="rId17"/>
    <p:sldId id="334" r:id="rId18"/>
    <p:sldId id="335" r:id="rId19"/>
    <p:sldId id="336" r:id="rId20"/>
    <p:sldId id="337" r:id="rId21"/>
    <p:sldId id="338" r:id="rId22"/>
    <p:sldId id="339" r:id="rId23"/>
    <p:sldId id="340" r:id="rId24"/>
    <p:sldId id="332" r:id="rId25"/>
    <p:sldId id="343" r:id="rId26"/>
    <p:sldId id="342" r:id="rId27"/>
    <p:sldId id="344" r:id="rId28"/>
    <p:sldId id="331" r:id="rId29"/>
    <p:sldId id="270" r:id="rId30"/>
    <p:sldId id="271" r:id="rId31"/>
    <p:sldId id="324" r:id="rId32"/>
    <p:sldId id="330" r:id="rId33"/>
    <p:sldId id="325" r:id="rId34"/>
    <p:sldId id="345" r:id="rId35"/>
    <p:sldId id="346" r:id="rId36"/>
    <p:sldId id="280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saac" initials="I" lastIdx="2" clrIdx="0">
    <p:extLst>
      <p:ext uri="{19B8F6BF-5375-455C-9EA6-DF929625EA0E}">
        <p15:presenceInfo xmlns:p15="http://schemas.microsoft.com/office/powerpoint/2012/main" userId="S::jpenroi@jci.com::3680a06d-6d44-4b9b-945b-082387324b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9F0"/>
    <a:srgbClr val="CBD1DF"/>
    <a:srgbClr val="00539E"/>
    <a:srgbClr val="07348F"/>
    <a:srgbClr val="A9AB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79172" autoAdjust="0"/>
  </p:normalViewPr>
  <p:slideViewPr>
    <p:cSldViewPr snapToGrid="0" snapToObjects="1">
      <p:cViewPr varScale="1">
        <p:scale>
          <a:sx n="69" d="100"/>
          <a:sy n="69" d="100"/>
        </p:scale>
        <p:origin x="119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04T12:03:16.785" idx="2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D465850-AD4B-3749-BDD1-157A4B1A18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D79838-4AC9-B745-95EC-8D57F4D446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DE5BC-44B9-E647-9A71-EFB9D3FF4107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F95F9-A2C8-104A-8FFB-6F4E134B7E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215FED-28F4-2049-A405-E22FD8B80D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ABBFB-FA43-B442-BBC0-BDFF64F378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15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DD9A9-4852-6E4D-9114-6E8A257FA3FE}" type="datetimeFigureOut">
              <a:rPr lang="en-US" smtClean="0"/>
              <a:t>9/10/2021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F4183-C1A5-7C49-99CC-CF2D68B91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8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74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73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0014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20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525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598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9684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450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Camera name now shows prior to rule.</a:t>
            </a:r>
          </a:p>
          <a:p>
            <a:r>
              <a:rPr lang="en-US" dirty="0"/>
              <a:t>Whatever the camera tells us is what we display.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662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21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limit is ~1000 rules.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52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Exports only allowed for .</a:t>
            </a:r>
            <a:r>
              <a:rPr lang="en-US" dirty="0" err="1"/>
              <a:t>psx</a:t>
            </a:r>
            <a:r>
              <a:rPr lang="en-US" dirty="0"/>
              <a:t> and .exe</a:t>
            </a:r>
          </a:p>
          <a:p>
            <a:r>
              <a:rPr lang="en-US" dirty="0"/>
              <a:t>Requires password to hide - on a timer</a:t>
            </a:r>
          </a:p>
          <a:p>
            <a:r>
              <a:rPr lang="en-US" dirty="0"/>
              <a:t>5m inactivity timer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34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284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SysmgmtPI</a:t>
            </a:r>
            <a:r>
              <a:rPr lang="en-US" dirty="0"/>
              <a:t> changes only impact Sensor and Watchdog functions.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636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11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3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69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082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500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059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Cloud Drive enhancements.</a:t>
            </a:r>
          </a:p>
          <a:p>
            <a:r>
              <a:rPr lang="en-US" dirty="0"/>
              <a:t>More Analytics features, possible UI change.</a:t>
            </a:r>
          </a:p>
          <a:p>
            <a:r>
              <a:rPr lang="en-US" dirty="0"/>
              <a:t>Additional Integrations</a:t>
            </a:r>
          </a:p>
          <a:p>
            <a:r>
              <a:rPr lang="en-US" dirty="0"/>
              <a:t>Illustra Body Worn and &gt;8 analytic rules.</a:t>
            </a:r>
          </a:p>
          <a:p>
            <a:r>
              <a:rPr lang="en-US" dirty="0"/>
              <a:t>New </a:t>
            </a:r>
            <a:r>
              <a:rPr lang="en-US" dirty="0" err="1"/>
              <a:t>TycoAI</a:t>
            </a:r>
            <a:r>
              <a:rPr lang="en-US" dirty="0"/>
              <a:t> 1.4 and/or 1.5</a:t>
            </a:r>
          </a:p>
          <a:p>
            <a:r>
              <a:rPr lang="en-US" dirty="0"/>
              <a:t>EM - Updating Postgres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55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3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42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95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450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Transitioned to querying from camera rather than knowing what to request.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48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Transitioned to querying from camera rather than knowing what to request.</a:t>
            </a:r>
          </a:p>
          <a:p>
            <a:r>
              <a:rPr lang="en-US" dirty="0"/>
              <a:t>Some (confusing) elements may show up in the GUI based upon what the camera tells us.</a:t>
            </a:r>
          </a:p>
          <a:p>
            <a:r>
              <a:rPr lang="en-US" dirty="0"/>
              <a:t>No expected issues with what was working before.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7F4183-C1A5-7C49-99CC-CF2D68B915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3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926F-30BF-3647-BFEC-71649F3A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A9654-153B-864D-A83B-07784D7304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F92293-7F9C-7949-AA0D-5CCC04EBE1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1151110"/>
            <a:ext cx="10958512" cy="4814887"/>
          </a:xfrm>
          <a:prstGeom prst="rect">
            <a:avLst/>
          </a:prstGeom>
        </p:spPr>
        <p:txBody>
          <a:bodyPr rIns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39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68" userDrawn="1">
          <p15:clr>
            <a:srgbClr val="FBAE40"/>
          </p15:clr>
        </p15:guide>
        <p15:guide id="2" pos="211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l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7C341D7-69D8-3842-A50A-2E9B115A3F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82553"/>
            <a:ext cx="12192000" cy="2241685"/>
          </a:xfrm>
          <a:prstGeom prst="rect">
            <a:avLst/>
          </a:prstGeom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0" name="Google Shape;10;p2">
            <a:extLst>
              <a:ext uri="{FF2B5EF4-FFF2-40B4-BE49-F238E27FC236}">
                <a16:creationId xmlns:a16="http://schemas.microsoft.com/office/drawing/2014/main" id="{89CFEB1E-0D9F-A74E-9220-A496A286919C}"/>
              </a:ext>
            </a:extLst>
          </p:cNvPr>
          <p:cNvSpPr/>
          <p:nvPr userDrawn="1"/>
        </p:nvSpPr>
        <p:spPr>
          <a:xfrm>
            <a:off x="-1" y="3424238"/>
            <a:ext cx="12192000" cy="1147761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C3178BAC-82DF-114B-AF54-826DC9C48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02902" y="1716088"/>
            <a:ext cx="1536699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 dirty="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 dirty="0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 dirty="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 dirty="0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 dirty="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 dirty="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 dirty="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0A2E5778-7109-5D4A-96AC-20DACAA785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1451" y="1716088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 dirty="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 dirty="0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 dirty="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 dirty="0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 dirty="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 dirty="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 dirty="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C27039-C761-9E49-8B46-A849EE04A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noFill/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slide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2D504AC1-9C81-2246-965B-E72757B3B8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7183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06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064C21E-C506-4749-ACC3-E3F7D987C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433"/>
          <a:stretch/>
        </p:blipFill>
        <p:spPr>
          <a:xfrm>
            <a:off x="0" y="1180260"/>
            <a:ext cx="12192000" cy="345248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slide</a:t>
            </a:r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B845BCB-1024-3F48-A541-C437189D91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26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36DF61-6C73-B74E-84A4-3B5828F6D9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40" y="1175861"/>
            <a:ext cx="12181417" cy="2573885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slide</a:t>
            </a:r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6477AA8-3324-1F42-8B9C-DF41384309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5028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5F433D-BCB1-364C-AD12-7203D661C5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789"/>
          <a:stretch/>
        </p:blipFill>
        <p:spPr>
          <a:xfrm>
            <a:off x="-1" y="1178169"/>
            <a:ext cx="12192001" cy="3416803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slide</a:t>
            </a:r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73F99FB5-7774-7242-906F-64B9F353AA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24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A0381A-8285-4044-8EAE-D26A978EDC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5" y="1176080"/>
            <a:ext cx="12187345" cy="276963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slide</a:t>
            </a:r>
            <a:endParaRPr lang="en-GB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57828077-81DA-5048-83FB-8B4A7B08C6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800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prese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BEC90B-7F4F-414D-9437-4FCA3E68AB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" b="-20956"/>
          <a:stretch/>
        </p:blipFill>
        <p:spPr>
          <a:xfrm>
            <a:off x="-2579" y="1179665"/>
            <a:ext cx="12196688" cy="2838450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FB5DC2DF-062F-FD44-AEC2-BF18D440E2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0" y="3433762"/>
            <a:ext cx="12192000" cy="1138237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</p:spPr>
        <p:txBody>
          <a:bodyPr lIns="612000" rIns="180000" anchor="ctr"/>
          <a:lstStyle>
            <a:lvl1pPr marL="0" indent="0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Font typeface="Wingdings" panose="05000000000000000000" pitchFamily="2" charset="2"/>
              <a:buNone/>
              <a:defRPr lang="en-GB" sz="2800" b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 slide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D9425AF-2B12-604C-B1AE-72E193C22C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5"/>
            <a:ext cx="6739007" cy="7546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300"/>
              </a:spcBef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0361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l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D660EA9-5737-D747-AF85-423789FC4C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1907390"/>
            <a:ext cx="10515600" cy="1325563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divider title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1FDC8-AA5D-D74A-87D8-0B1D4D6841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3429000"/>
            <a:ext cx="105156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52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528" userDrawn="1">
          <p15:clr>
            <a:srgbClr val="FBAE40"/>
          </p15:clr>
        </p15:guide>
        <p15:guide id="2" orient="horz" pos="4176" userDrawn="1">
          <p15:clr>
            <a:srgbClr val="FBAE40"/>
          </p15:clr>
        </p15:guide>
        <p15:guide id="3" pos="384" userDrawn="1">
          <p15:clr>
            <a:srgbClr val="FBAE40"/>
          </p15:clr>
        </p15:guide>
        <p15:guide id="4" orient="horz" pos="3672" userDrawn="1">
          <p15:clr>
            <a:srgbClr val="FBAE40"/>
          </p15:clr>
        </p15:guide>
        <p15:guide id="5" pos="7296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inse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0">
            <a:extLst>
              <a:ext uri="{FF2B5EF4-FFF2-40B4-BE49-F238E27FC236}">
                <a16:creationId xmlns:a16="http://schemas.microsoft.com/office/drawing/2014/main" id="{450B2633-22FC-BB4E-9307-3EBE3FB673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50588" y="1"/>
            <a:ext cx="7741412" cy="56022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</a:t>
            </a:r>
            <a:endParaRPr lang="en-GB" noProof="0" dirty="0"/>
          </a:p>
        </p:txBody>
      </p:sp>
      <p:sp>
        <p:nvSpPr>
          <p:cNvPr id="13" name="Rectangle 36">
            <a:extLst>
              <a:ext uri="{FF2B5EF4-FFF2-40B4-BE49-F238E27FC236}">
                <a16:creationId xmlns:a16="http://schemas.microsoft.com/office/drawing/2014/main" id="{5C05532A-E4A3-D141-84BB-3ECD90C08A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 dirty="0"/>
          </a:p>
        </p:txBody>
      </p:sp>
      <p:sp>
        <p:nvSpPr>
          <p:cNvPr id="7" name="Rectangle 36">
            <a:extLst>
              <a:ext uri="{FF2B5EF4-FFF2-40B4-BE49-F238E27FC236}">
                <a16:creationId xmlns:a16="http://schemas.microsoft.com/office/drawing/2014/main" id="{584A61D4-C223-F84D-B0B6-586DEFAFED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7"/>
            <a:ext cx="12192000" cy="1224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Click to edit text</a:t>
            </a:r>
            <a:endParaRPr lang="en-GB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20F4906-A87E-3D4F-A8CD-54161FB7C0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divider title</a:t>
            </a:r>
            <a:endParaRPr lang="en-US" dirty="0"/>
          </a:p>
        </p:txBody>
      </p:sp>
      <p:sp>
        <p:nvSpPr>
          <p:cNvPr id="14" name="TextBox 37">
            <a:extLst>
              <a:ext uri="{FF2B5EF4-FFF2-40B4-BE49-F238E27FC236}">
                <a16:creationId xmlns:a16="http://schemas.microsoft.com/office/drawing/2014/main" id="{C3178BAC-82DF-114B-AF54-826DC9C48CB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502902" y="1716088"/>
            <a:ext cx="1536699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 dirty="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 dirty="0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 dirty="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 dirty="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 dirty="0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 dirty="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 dirty="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 dirty="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 dirty="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0DFAC21-9ED2-0448-B474-0F407158DC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96234E77-92F2-9945-A3B0-20E6C31555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B1BF9F4-9A6A-C541-8021-CD485CFA5F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60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6">
            <a:extLst>
              <a:ext uri="{FF2B5EF4-FFF2-40B4-BE49-F238E27FC236}">
                <a16:creationId xmlns:a16="http://schemas.microsoft.com/office/drawing/2014/main" id="{5C05532A-E4A3-D141-84BB-3ECD90C08A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 dirty="0"/>
          </a:p>
        </p:txBody>
      </p:sp>
      <p:pic>
        <p:nvPicPr>
          <p:cNvPr id="8" name="Picture 7" descr="cid:image001.jpg@01D57ABE.B30FCDF0">
            <a:extLst>
              <a:ext uri="{FF2B5EF4-FFF2-40B4-BE49-F238E27FC236}">
                <a16:creationId xmlns:a16="http://schemas.microsoft.com/office/drawing/2014/main" id="{14C79096-C8B5-5946-838B-C9A68FD52BFF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2780" y="-13064"/>
            <a:ext cx="7756114" cy="561535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997D18E7-9406-7D45-A50F-5CD4D7D8A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divider title</a:t>
            </a:r>
            <a:endParaRPr lang="en-US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700AD3E-9768-AF44-8634-BA47B5EE82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33D829-55DF-4E42-8F98-408C7A806D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ECC880-EEFB-964F-933B-8AAC7CF53D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E10E8C-241D-2B4D-AD86-0B2C1AC31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6590" y="0"/>
            <a:ext cx="7747534" cy="5619776"/>
          </a:xfrm>
          <a:prstGeom prst="rect">
            <a:avLst/>
          </a:prstGeom>
        </p:spPr>
      </p:pic>
      <p:sp>
        <p:nvSpPr>
          <p:cNvPr id="7" name="Rectangle 36">
            <a:extLst>
              <a:ext uri="{FF2B5EF4-FFF2-40B4-BE49-F238E27FC236}">
                <a16:creationId xmlns:a16="http://schemas.microsoft.com/office/drawing/2014/main" id="{5C05532A-E4A3-D141-84BB-3ECD90C08AC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1CA9626-F4F3-9D48-8E53-12A1CE2231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divider title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0C772900-5CC7-D34D-B3B4-6E451EE6A7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C15766-EF01-814F-BE6E-F5DA6C4B27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5C5E91-AE84-1343-98AF-BD0C898C195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4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55DCB-5BDA-9F4A-85C0-0B13D45F9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E98A08-C3FA-DE4F-BC84-52D4E21B88E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40F704F-322A-874C-843C-B6D72331E6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7135282" cy="4833130"/>
          </a:xfrm>
          <a:prstGeom prst="rect">
            <a:avLst/>
          </a:prstGeom>
        </p:spPr>
        <p:txBody>
          <a:bodyPr r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CB34AD5-7D9E-0C42-80D7-3D57A7913D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35950" y="1168100"/>
            <a:ext cx="3331636" cy="47846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06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F0DDF19-C989-9148-B15F-8444D1694D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4827" y="13064"/>
            <a:ext cx="7763462" cy="5585254"/>
          </a:xfrm>
          <a:prstGeom prst="rect">
            <a:avLst/>
          </a:prstGeom>
        </p:spPr>
      </p:pic>
      <p:sp>
        <p:nvSpPr>
          <p:cNvPr id="8" name="Rectangle 36">
            <a:extLst>
              <a:ext uri="{FF2B5EF4-FFF2-40B4-BE49-F238E27FC236}">
                <a16:creationId xmlns:a16="http://schemas.microsoft.com/office/drawing/2014/main" id="{4BBE6F25-0B28-6749-86D7-13A80B108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36953DD-A4CC-974E-9421-E6C4A61008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divider title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F6776D7-D9F2-E342-9143-D0DD731553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BFE639-95ED-BE4C-B08E-5C34D25756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44BB78-3810-6645-9C18-B5B5037ADC0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A7D58A-D49A-BC47-937B-FDFB699841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9"/>
          <a:stretch/>
        </p:blipFill>
        <p:spPr>
          <a:xfrm>
            <a:off x="4469205" y="0"/>
            <a:ext cx="7777659" cy="5602286"/>
          </a:xfrm>
          <a:prstGeom prst="rect">
            <a:avLst/>
          </a:prstGeom>
        </p:spPr>
      </p:pic>
      <p:sp>
        <p:nvSpPr>
          <p:cNvPr id="8" name="Rectangle 36">
            <a:extLst>
              <a:ext uri="{FF2B5EF4-FFF2-40B4-BE49-F238E27FC236}">
                <a16:creationId xmlns:a16="http://schemas.microsoft.com/office/drawing/2014/main" id="{C8AC1F87-10E3-6040-AD35-2217D44BC13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1B5CAE0-0288-0C41-8835-C2AEDD921B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divider title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FE50C11-38ED-3644-9A09-150985F81A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1ED135-E795-5B41-833D-72FC01A849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073A565-59C3-D842-9024-66CA1C3C10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9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_prese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ED7328-62C1-F642-9C3F-8C69F169E8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73447" y="0"/>
            <a:ext cx="7768281" cy="5602287"/>
          </a:xfrm>
          <a:prstGeom prst="rect">
            <a:avLst/>
          </a:prstGeom>
        </p:spPr>
      </p:pic>
      <p:sp>
        <p:nvSpPr>
          <p:cNvPr id="8" name="Rectangle 36">
            <a:extLst>
              <a:ext uri="{FF2B5EF4-FFF2-40B4-BE49-F238E27FC236}">
                <a16:creationId xmlns:a16="http://schemas.microsoft.com/office/drawing/2014/main" id="{CFA0254A-8435-854F-9710-D77D06CD2EE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503061-7F79-D442-B3C9-77804AF227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328421"/>
            <a:ext cx="3826700" cy="904532"/>
          </a:xfrm>
          <a:prstGeom prst="rect">
            <a:avLst/>
          </a:prstGeom>
        </p:spPr>
        <p:txBody>
          <a:bodyPr anchor="b" anchorCtr="0"/>
          <a:lstStyle>
            <a:lvl1pPr>
              <a:defRPr sz="2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divider title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DC391A9-5E99-094C-A078-954668107B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3429000"/>
            <a:ext cx="3826700" cy="1891439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EFDDC4F-223E-1A40-9FDF-57B1BB8AE4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FC79454B-CAF2-1742-B4BA-689FE9F1495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33945" y="288928"/>
            <a:ext cx="10562167" cy="2778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 sz="14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633942" y="5340210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/>
            </a:lvl3pPr>
            <a:lvl4pPr marL="361950" indent="-179388">
              <a:defRPr/>
            </a:lvl4pPr>
            <a:lvl5pPr marL="542925" indent="-179388">
              <a:defRPr/>
            </a:lvl5pPr>
            <a:lvl6pPr marL="714375" indent="-179388">
              <a:defRPr/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10502902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10" name="TextBox 35"/>
          <p:cNvSpPr txBox="1">
            <a:spLocks noChangeArrowheads="1"/>
          </p:cNvSpPr>
          <p:nvPr userDrawn="1"/>
        </p:nvSpPr>
        <p:spPr bwMode="auto">
          <a:xfrm>
            <a:off x="171451" y="2863853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6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-1" y="1716088"/>
            <a:ext cx="12192001" cy="3430800"/>
          </a:xfrm>
          <a:prstGeom prst="rect">
            <a:avLst/>
          </a:prstGeom>
          <a:effectLst/>
        </p:spPr>
        <p:txBody>
          <a:bodyPr rtlCol="0" anchor="ctr">
            <a:normAutofit/>
          </a:bodyPr>
          <a:lstStyle>
            <a:lvl1pPr marL="0" indent="0" algn="ctr">
              <a:buNone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33944" y="644950"/>
            <a:ext cx="10943167" cy="96636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2" name="Group 37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3" name="Rectangle 12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4" name="Group 13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0" name="Group 39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1" name="Rectangle 40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2" name="Straight Connector 41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FEE1523-1465-B146-BD05-7A8670A4DA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3AC171E2-CFCD-6F4D-83E5-5236C1C410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885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1"/>
            <a:ext cx="12192000" cy="342900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36"/>
          <p:cNvSpPr txBox="1">
            <a:spLocks noChangeArrowheads="1"/>
          </p:cNvSpPr>
          <p:nvPr userDrawn="1"/>
        </p:nvSpPr>
        <p:spPr bwMode="auto">
          <a:xfrm>
            <a:off x="1050290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7" name="TextBox 37"/>
          <p:cNvSpPr txBox="1">
            <a:spLocks noChangeArrowheads="1"/>
          </p:cNvSpPr>
          <p:nvPr userDrawn="1"/>
        </p:nvSpPr>
        <p:spPr bwMode="auto">
          <a:xfrm>
            <a:off x="171451" y="1063626"/>
            <a:ext cx="1536700" cy="1252907"/>
          </a:xfrm>
          <a:prstGeom prst="rect">
            <a:avLst/>
          </a:prstGeom>
          <a:solidFill>
            <a:srgbClr val="F5C4B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33" tIns="10795" rIns="18033" bIns="107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ts val="600"/>
              </a:spcAft>
              <a:defRPr/>
            </a:pP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If you can read this </a:t>
            </a: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Click on the icon to choose a picture 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or </a:t>
            </a:r>
            <a:br>
              <a:rPr lang="en-GB" altLang="en-US" sz="1000">
                <a:solidFill>
                  <a:schemeClr val="bg1"/>
                </a:solidFill>
                <a:cs typeface="Arial" charset="0"/>
              </a:rPr>
            </a:br>
            <a:r>
              <a:rPr lang="en-GB" altLang="en-US" sz="1000" b="1">
                <a:solidFill>
                  <a:schemeClr val="bg1"/>
                </a:solidFill>
                <a:cs typeface="Arial" charset="0"/>
              </a:rPr>
              <a:t>Reset the slide</a:t>
            </a:r>
            <a:r>
              <a:rPr lang="en-GB" altLang="en-US" sz="1000">
                <a:solidFill>
                  <a:schemeClr val="bg1"/>
                </a:solidFill>
                <a:cs typeface="Arial" charset="0"/>
              </a:rPr>
              <a:t>.</a:t>
            </a:r>
          </a:p>
          <a:p>
            <a:pPr algn="ctr" eaLnBrk="1" hangingPunct="1">
              <a:defRPr/>
            </a:pP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To Reset: Right click on the slide thumbnail and select ‘reset slide’ or choose the ‘Reset’ button on the ‘Home’ ribbon </a:t>
            </a:r>
            <a:br>
              <a:rPr lang="en-GB" altLang="en-US" sz="700">
                <a:solidFill>
                  <a:schemeClr val="bg1"/>
                </a:solidFill>
                <a:cs typeface="Arial" charset="0"/>
              </a:rPr>
            </a:br>
            <a:r>
              <a:rPr lang="en-GB" altLang="en-US" sz="700">
                <a:solidFill>
                  <a:schemeClr val="bg1"/>
                </a:solidFill>
                <a:cs typeface="Arial" charset="0"/>
              </a:rPr>
              <a:t>(next to the font choice box)</a:t>
            </a:r>
          </a:p>
        </p:txBody>
      </p:sp>
      <p:sp>
        <p:nvSpPr>
          <p:cNvPr id="8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429000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0" y="-2"/>
            <a:ext cx="12192000" cy="406402"/>
          </a:xfrm>
          <a:prstGeom prst="rect">
            <a:avLst/>
          </a:prstGeom>
          <a:gradFill>
            <a:gsLst>
              <a:gs pos="8000">
                <a:srgbClr val="0070C0"/>
              </a:gs>
              <a:gs pos="95000">
                <a:srgbClr val="00275B"/>
              </a:gs>
            </a:gsLst>
            <a:lin ang="2700000" scaled="1"/>
          </a:gradFill>
          <a:effectLst/>
        </p:spPr>
        <p:txBody>
          <a:bodyPr lIns="756000" tIns="72000" rIns="72000" bIns="36000" anchor="ctr">
            <a:noAutofit/>
          </a:bodyPr>
          <a:lstStyle>
            <a:lvl1pPr marL="0" indent="0">
              <a:spcBef>
                <a:spcPct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Business Unit</a:t>
            </a:r>
            <a:endParaRPr lang="en-GB" dirty="0"/>
          </a:p>
        </p:txBody>
      </p:sp>
      <p:sp>
        <p:nvSpPr>
          <p:cNvPr id="10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623888" y="4850355"/>
            <a:ext cx="6629644" cy="839322"/>
          </a:xfrm>
          <a:prstGeom prst="rect">
            <a:avLst/>
          </a:prstGeom>
        </p:spPr>
        <p:txBody>
          <a:bodyPr lIns="0" rIns="0"/>
          <a:lstStyle>
            <a:lvl1pPr marL="0" indent="0">
              <a:spcAft>
                <a:spcPts val="0"/>
              </a:spcAft>
              <a:buNone/>
              <a:defRPr sz="1600" b="1">
                <a:solidFill>
                  <a:schemeClr val="tx1"/>
                </a:solidFill>
              </a:defRPr>
            </a:lvl1pPr>
            <a:lvl2pPr marL="0" indent="1588">
              <a:spcAft>
                <a:spcPts val="0"/>
              </a:spcAft>
              <a:buNone/>
              <a:defRPr sz="1400" i="1" baseline="0">
                <a:solidFill>
                  <a:schemeClr val="tx1"/>
                </a:solidFill>
              </a:defRPr>
            </a:lvl2pPr>
            <a:lvl3pPr marL="180975" indent="-179388">
              <a:spcAft>
                <a:spcPts val="0"/>
              </a:spcAft>
              <a:defRPr>
                <a:solidFill>
                  <a:schemeClr val="tx1"/>
                </a:solidFill>
              </a:defRPr>
            </a:lvl3pPr>
            <a:lvl4pPr marL="361950" indent="-179388">
              <a:defRPr>
                <a:solidFill>
                  <a:schemeClr val="tx1"/>
                </a:solidFill>
              </a:defRPr>
            </a:lvl4pPr>
            <a:lvl5pPr marL="542925" indent="-179388">
              <a:defRPr>
                <a:solidFill>
                  <a:schemeClr val="tx1"/>
                </a:solidFill>
              </a:defRPr>
            </a:lvl5pPr>
            <a:lvl6pPr marL="714375" indent="-179388">
              <a:defRPr>
                <a:solidFill>
                  <a:schemeClr val="tx1"/>
                </a:solidFill>
              </a:defRPr>
            </a:lvl6pPr>
            <a:lvl7pPr marL="895350" indent="-160338">
              <a:spcBef>
                <a:spcPts val="0"/>
              </a:spcBef>
              <a:buSzPct val="80000"/>
              <a:defRPr sz="1200"/>
            </a:lvl7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3888" y="3552825"/>
            <a:ext cx="10943167" cy="113091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grpSp>
        <p:nvGrpSpPr>
          <p:cNvPr id="14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6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9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0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1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2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3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4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1" name="Group 40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2" name="Rectangle 41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3" name="Straight Connector 42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Picture 3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C680AF-4BD1-C54A-A6A8-5C039D95F5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40" name="Picture 39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1776E2-C542-8D4F-8909-A5BDAE58E2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5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7135282" cy="5218111"/>
          </a:xfrm>
        </p:spPr>
        <p:txBody>
          <a:bodyPr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235950" y="1136015"/>
            <a:ext cx="3331636" cy="516572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CA447E-4E50-F344-8A36-ADD4AF6A50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24068"/>
            <a:ext cx="5232399" cy="522562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24068"/>
            <a:ext cx="5230284" cy="5225621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E5AAB-9E6F-EB4B-8869-4B5319E1F48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34050"/>
            <a:ext cx="5232399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337302" y="1134050"/>
            <a:ext cx="5230284" cy="2254436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337302" y="3684233"/>
            <a:ext cx="5230284" cy="2678467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9000C9-C315-6D4B-BCBE-2D15EC35BD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50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19" y="1135536"/>
            <a:ext cx="5232399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335184" y="1135538"/>
            <a:ext cx="5232400" cy="5218109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ED5F81-FBA5-074C-840F-65D312F5669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33602"/>
            <a:ext cx="3328455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33604"/>
            <a:ext cx="3327400" cy="5218110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235950" y="1133604"/>
            <a:ext cx="3331636" cy="5218110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F1479-B54D-0E42-889E-13321125B8C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0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E0D50-31EF-CD42-B8A8-7010AE4EE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C9D7A-978E-D441-B728-3D756A513A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37666FC-7F7A-FC46-959A-78953E5FBB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5232399" cy="4794197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E4A5A539-F4BE-1D44-9983-028A266028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302" y="1144590"/>
            <a:ext cx="5230284" cy="479419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959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25536"/>
            <a:ext cx="3328455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25538"/>
            <a:ext cx="3327400" cy="5218110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235950" y="1125538"/>
            <a:ext cx="3332163" cy="5158301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DDEAA-35A2-8346-91D3-FFBFE89430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3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4420" y="1125536"/>
            <a:ext cx="3328455" cy="5218111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432301" y="1125537"/>
            <a:ext cx="3327400" cy="5218109"/>
          </a:xfrm>
        </p:spPr>
        <p:txBody>
          <a:bodyPr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235950" y="1125538"/>
            <a:ext cx="3331636" cy="2337949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8235950" y="3684233"/>
            <a:ext cx="3331636" cy="2678465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55543-4496-AF42-A4A7-D833A4138A3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exacqVision Technical Support Training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33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99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3888" y="1134050"/>
            <a:ext cx="10943694" cy="5218111"/>
          </a:xfrm>
        </p:spPr>
        <p:txBody>
          <a:bodyPr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</a:lstStyle>
          <a:p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E51248-DBA6-6A45-B9DB-4AB87BD02EA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5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6DF2BE-ADC0-F046-8E36-08EDE54A91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591529" y="6505136"/>
            <a:ext cx="6445251" cy="174977"/>
          </a:xfrm>
        </p:spPr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65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ement/Quote">
    <p:bg>
      <p:bgPr>
        <a:solidFill>
          <a:srgbClr val="A9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9" name="Rectangle 8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0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25" name="Straight Connector 24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19" name="Straight Connector 18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3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14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15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16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17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18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29" name="Group 28"/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30" name="Rectangle 29"/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1" name="Straight Connector 30"/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407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CA280-EF4B-484C-B1D1-12B5C90D1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2EFC5-C803-E142-8175-CB05301C8D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125CF2F-BB4F-2C48-A021-4272F7E4D51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794081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D66CD3C5-E4B5-114A-8108-23245E38AA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37302" y="1144589"/>
            <a:ext cx="5230284" cy="22844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5F0F58CE-86F0-2A49-B41E-C2B3E18C1E4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37302" y="3548489"/>
            <a:ext cx="5230284" cy="239018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432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BDB3-1ED8-7442-A286-3FA601B2A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56B665-7FBF-2846-B6DE-37E61E78F9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A206EA72-5C72-A74D-A57B-7CC4A01374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89"/>
            <a:ext cx="5232399" cy="4813448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5BD064-BB76-FB46-8D29-84D335A592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5184" y="1144590"/>
            <a:ext cx="5232400" cy="4813447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44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AB1-F7C1-1F4E-A210-7B1107FF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65382-FAB2-4541-BCD0-68627FD65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750445-41DF-734C-82F2-5434BB05B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13448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37718-54CD-3840-A71C-F45001184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301" y="1144591"/>
            <a:ext cx="3327400" cy="4813446"/>
          </a:xfrm>
          <a:prstGeom prst="rect">
            <a:avLst/>
          </a:prstGeom>
        </p:spPr>
        <p:txBody>
          <a:bodyPr rIns="3600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29CC18DB-E159-544B-963D-456D9079AE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5950" y="1144590"/>
            <a:ext cx="3331636" cy="4813447"/>
          </a:xfrm>
          <a:prstGeom prst="rect">
            <a:avLst/>
          </a:prstGeom>
        </p:spPr>
        <p:txBody>
          <a:bodyPr lIns="3600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29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AB1-F7C1-1F4E-A210-7B1107FF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65382-FAB2-4541-BCD0-68627FD65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750445-41DF-734C-82F2-5434BB05B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723947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37718-54CD-3840-A71C-F45001184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301" y="1144590"/>
            <a:ext cx="3327400" cy="4723947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45C4A4C-6172-064B-A62A-8A2F2588D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5950" y="1144590"/>
            <a:ext cx="3332163" cy="472394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5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images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DEAB1-F7C1-1F4E-A210-7B1107FF3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265382-FAB2-4541-BCD0-68627FD65A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4750445-41DF-734C-82F2-5434BB05B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20" y="1144589"/>
            <a:ext cx="3328455" cy="4860425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37718-54CD-3840-A71C-F450011845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32301" y="1144591"/>
            <a:ext cx="3327400" cy="4860424"/>
          </a:xfrm>
          <a:prstGeom prst="rect">
            <a:avLst/>
          </a:prstGeom>
        </p:spPr>
        <p:txBody>
          <a:bodyPr lIns="0" rIns="0" bIns="0"/>
          <a:lstStyle>
            <a:lvl1pPr marL="266700" indent="-266700">
              <a:buFont typeface="Wingdings" panose="05000000000000000000" pitchFamily="2" charset="2"/>
              <a:buChar char="§"/>
              <a:defRPr/>
            </a:lvl1pPr>
            <a:lvl2pPr marL="623888" indent="-266700">
              <a:buFont typeface="Wingdings" panose="05000000000000000000" pitchFamily="2" charset="2"/>
              <a:buChar char="§"/>
              <a:defRPr/>
            </a:lvl2pPr>
            <a:lvl3pPr marL="898525" indent="-274638">
              <a:buFont typeface="Wingdings" panose="05000000000000000000" pitchFamily="2" charset="2"/>
              <a:buChar char="§"/>
              <a:defRPr/>
            </a:lvl3pPr>
            <a:lvl4pPr marL="1163638" indent="-265113">
              <a:buFont typeface="Wingdings" panose="05000000000000000000" pitchFamily="2" charset="2"/>
              <a:buChar char="§"/>
              <a:defRPr/>
            </a:lvl4pPr>
            <a:lvl5pPr marL="1438275" indent="-274638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345C4A4C-6172-064B-A62A-8A2F2588DF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35950" y="1144590"/>
            <a:ext cx="3332163" cy="243112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9E3DB24-D01D-CC40-82DC-84519EA5CA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5950" y="3739229"/>
            <a:ext cx="3332163" cy="22657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2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864BF-9B74-4649-8A42-EFCB8FAD7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0DF50D-4A15-564C-9D79-F9B50B3DE3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211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theme" Target="../theme/theme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>
            <a:extLst>
              <a:ext uri="{FF2B5EF4-FFF2-40B4-BE49-F238E27FC236}">
                <a16:creationId xmlns:a16="http://schemas.microsoft.com/office/drawing/2014/main" id="{A602D5B1-508F-674E-B965-178A8CC3C77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24417" y="6475257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CFF3644-1C11-477C-A5D5-3A3BC5CE8122}" type="slidenum">
              <a:rPr lang="de-DE" sz="900" b="0" smtClean="0">
                <a:solidFill>
                  <a:srgbClr val="000000"/>
                </a:solidFill>
              </a:rPr>
              <a:pPr algn="l" eaLnBrk="1" hangingPunct="1"/>
              <a:t>‹#›</a:t>
            </a:fld>
            <a:endParaRPr lang="de-DE" sz="900" b="0" dirty="0">
              <a:solidFill>
                <a:srgbClr val="000000"/>
              </a:solidFill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DF66C90-EDFA-3844-828B-689B336C879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9431" y="6546498"/>
            <a:ext cx="20090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cs typeface="+mn-cs"/>
              </a:rPr>
              <a:t>Johnson Controls  —</a:t>
            </a:r>
            <a:endParaRPr lang="en-GB" sz="600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85BC33C6-4061-B048-9565-63D226487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7537" y="6475257"/>
            <a:ext cx="7708249" cy="246218"/>
          </a:xfrm>
          <a:prstGeom prst="rect">
            <a:avLst/>
          </a:prstGeom>
        </p:spPr>
        <p:txBody>
          <a:bodyPr vert="horz" lIns="97200" tIns="45720" rIns="90000" bIns="45720" rtlCol="0" anchor="ctr"/>
          <a:lstStyle>
            <a:lvl1pPr algn="l">
              <a:defRPr sz="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58521FB2-0CB2-BF47-AFEC-0B9AF4CBED9B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24419" y="1052513"/>
            <a:ext cx="1094316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E2E08402-B44E-B54A-9675-C61819DA06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4418" y="188913"/>
            <a:ext cx="9654116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 (2 lines max)</a:t>
            </a:r>
            <a:endParaRPr lang="en-GB" alt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533F3CF-141C-AB4A-BF6B-BF17539041D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rcRect/>
          <a:stretch/>
        </p:blipFill>
        <p:spPr>
          <a:xfrm>
            <a:off x="10502617" y="410363"/>
            <a:ext cx="1064963" cy="349262"/>
          </a:xfrm>
          <a:prstGeom prst="rect">
            <a:avLst/>
          </a:prstGeom>
        </p:spPr>
      </p:pic>
      <p:grpSp>
        <p:nvGrpSpPr>
          <p:cNvPr id="13" name="Group 39">
            <a:extLst>
              <a:ext uri="{FF2B5EF4-FFF2-40B4-BE49-F238E27FC236}">
                <a16:creationId xmlns:a16="http://schemas.microsoft.com/office/drawing/2014/main" id="{B83F17A9-706F-B145-8D21-6C3181EBF4FD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FEF4A2F-B0CB-9F4E-B1D0-607749098D1C}"/>
                </a:ext>
              </a:extLst>
            </p:cNvPr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0" name="Group 41">
              <a:extLst>
                <a:ext uri="{FF2B5EF4-FFF2-40B4-BE49-F238E27FC236}">
                  <a16:creationId xmlns:a16="http://schemas.microsoft.com/office/drawing/2014/main" id="{DFB46800-0C32-4D43-91CE-5927573DCC92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AB8CE5F-1E38-4744-8729-75BBF1FBE38D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96F6C97-5049-9A48-9ACF-78B11B0AE77D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F0162DE6-1FCF-8748-95BB-50C489F3C71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DD3F589-0375-C44B-971D-767BF661076C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8">
              <a:extLst>
                <a:ext uri="{FF2B5EF4-FFF2-40B4-BE49-F238E27FC236}">
                  <a16:creationId xmlns:a16="http://schemas.microsoft.com/office/drawing/2014/main" id="{FE6DFAAD-217E-634D-9402-9B03780E32F2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51074AE-3FE9-CF44-BD14-A9584ABFA68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973ECC7B-F0E3-6542-8CA2-7C3B6D76B3E5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7A9892B6-C21E-7749-9246-408FC47AF7AB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C15B19BD-8A42-7142-A579-70A7C230FD29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0368309-E172-E043-9166-1FCF19C09C2F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AFF2438E-A6CC-2D43-A225-99717D02EF36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820757EC-3D25-344B-B52D-FDE932E91598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C6AFDE34-6E6A-0048-A34F-32641542B203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4" name="TextBox 45">
              <a:extLst>
                <a:ext uri="{FF2B5EF4-FFF2-40B4-BE49-F238E27FC236}">
                  <a16:creationId xmlns:a16="http://schemas.microsoft.com/office/drawing/2014/main" id="{918654D7-DA27-F540-83C9-AA6B6B4DA5F3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5" name="TextBox 46">
              <a:extLst>
                <a:ext uri="{FF2B5EF4-FFF2-40B4-BE49-F238E27FC236}">
                  <a16:creationId xmlns:a16="http://schemas.microsoft.com/office/drawing/2014/main" id="{4A7C25E7-7C69-FD46-A905-5C3F2AF17845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3E26B6DD-E937-544E-9577-82C09C0662F7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C41AE0AD-4CF4-264E-8EB3-C8CABAFA4CDC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8" name="TextBox 49">
              <a:extLst>
                <a:ext uri="{FF2B5EF4-FFF2-40B4-BE49-F238E27FC236}">
                  <a16:creationId xmlns:a16="http://schemas.microsoft.com/office/drawing/2014/main" id="{6196099D-3CC3-5D48-8F6A-83D71B5897E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AAED1E7-1C6A-9645-B703-695B674908C0}"/>
              </a:ext>
            </a:extLst>
          </p:cNvPr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1118D78-B4EA-904A-B029-2670BA04EDEA}"/>
                </a:ext>
              </a:extLst>
            </p:cNvPr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2426A89-0092-3D42-BF94-27C5D7AE72AD}"/>
                </a:ext>
              </a:extLst>
            </p:cNvPr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A02DC45-87A6-7F44-90FC-36CFD1183384}"/>
                </a:ext>
              </a:extLst>
            </p:cNvPr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8D89DB7-BA0C-3241-8B53-3B922E7E3C19}"/>
                </a:ext>
              </a:extLst>
            </p:cNvPr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A41A9F1-8CC6-F543-A90B-85D505BC5313}"/>
                </a:ext>
              </a:extLst>
            </p:cNvPr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3DFD84-9554-BD43-A0E5-B0FBA9039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063" y="1152577"/>
            <a:ext cx="10967035" cy="45533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177456-3386-E848-BE66-9CDC32BC11A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400605" y="6130174"/>
            <a:ext cx="1166982" cy="51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23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9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2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3696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pos="3984" userDrawn="1">
          <p15:clr>
            <a:srgbClr val="F26B43"/>
          </p15:clr>
        </p15:guide>
        <p15:guide id="8" orient="horz" pos="3600" userDrawn="1">
          <p15:clr>
            <a:srgbClr val="F26B43"/>
          </p15:clr>
        </p15:guide>
        <p15:guide id="9" orient="horz" pos="4200" userDrawn="1">
          <p15:clr>
            <a:srgbClr val="F26B43"/>
          </p15:clr>
        </p15:guide>
        <p15:guide id="10" pos="5568" userDrawn="1">
          <p15:clr>
            <a:srgbClr val="F26B43"/>
          </p15:clr>
        </p15:guide>
        <p15:guide id="11" pos="2112" userDrawn="1">
          <p15:clr>
            <a:srgbClr val="F26B43"/>
          </p15:clr>
        </p15:guide>
        <p15:guide id="12" pos="1958" userDrawn="1">
          <p15:clr>
            <a:srgbClr val="F26B43"/>
          </p15:clr>
        </p15:guide>
        <p15:guide id="13" pos="2256" userDrawn="1">
          <p15:clr>
            <a:srgbClr val="F26B43"/>
          </p15:clr>
        </p15:guide>
        <p15:guide id="14" pos="5448" userDrawn="1">
          <p15:clr>
            <a:srgbClr val="F26B43"/>
          </p15:clr>
        </p15:guide>
        <p15:guide id="15" pos="571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B0A3209C-8084-1F4B-AC90-168CB6F72799}"/>
              </a:ext>
            </a:extLst>
          </p:cNvPr>
          <p:cNvSpPr/>
          <p:nvPr userDrawn="1"/>
        </p:nvSpPr>
        <p:spPr>
          <a:xfrm>
            <a:off x="0" y="1172506"/>
            <a:ext cx="12192000" cy="2272141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E2C872-9AE1-A948-AFED-D40AB4C4B0CD}"/>
              </a:ext>
            </a:extLst>
          </p:cNvPr>
          <p:cNvSpPr/>
          <p:nvPr userDrawn="1"/>
        </p:nvSpPr>
        <p:spPr>
          <a:xfrm>
            <a:off x="-1" y="1191757"/>
            <a:ext cx="12191997" cy="2242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928228-254A-CC44-B804-32A0B760AF5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623888" y="358904"/>
            <a:ext cx="1450851" cy="475816"/>
          </a:xfrm>
          <a:prstGeom prst="rect">
            <a:avLst/>
          </a:prstGeom>
        </p:spPr>
      </p:pic>
      <p:grpSp>
        <p:nvGrpSpPr>
          <p:cNvPr id="14" name="Group 39">
            <a:extLst>
              <a:ext uri="{FF2B5EF4-FFF2-40B4-BE49-F238E27FC236}">
                <a16:creationId xmlns:a16="http://schemas.microsoft.com/office/drawing/2014/main" id="{87FB3FCF-2D16-E34A-8171-CF529A4825B8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10886"/>
            <a:ext cx="654051" cy="6865938"/>
            <a:chOff x="-565302" y="0"/>
            <a:chExt cx="490967" cy="68654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017888-AA7F-D044-8D54-A0BBEB3F4722}"/>
                </a:ext>
              </a:extLst>
            </p:cNvPr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16" name="Group 41">
              <a:extLst>
                <a:ext uri="{FF2B5EF4-FFF2-40B4-BE49-F238E27FC236}">
                  <a16:creationId xmlns:a16="http://schemas.microsoft.com/office/drawing/2014/main" id="{469CB5D6-68CA-2240-B145-27B124012DE0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39B064D5-692E-2C46-A146-F6FB6C39317C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44F19A85-9846-A24D-8615-3831721D156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FE2C036E-2338-A247-96F5-BD90881B97F0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A15FAB7-3D6C-C84B-A112-5DAD9B082541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28">
              <a:extLst>
                <a:ext uri="{FF2B5EF4-FFF2-40B4-BE49-F238E27FC236}">
                  <a16:creationId xmlns:a16="http://schemas.microsoft.com/office/drawing/2014/main" id="{2D6E6E9A-E77B-2B44-A92E-5B3FB9DE3D35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949C60FA-CBE1-0D4F-A4C9-8A2C7A69CAD5}"/>
                  </a:ext>
                </a:extLst>
              </p:cNvPr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0B8579F1-3659-3B44-B962-FBF29877F9C6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A5FE861-575B-4A40-ADD4-3ABAF0944EB5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D74A962-57D2-2145-9978-368B96B17440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3CDD9372-3613-EC43-B192-0DBEFDC3C8CD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6F24D522-43AD-6C40-8695-268C2DA61017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43">
              <a:extLst>
                <a:ext uri="{FF2B5EF4-FFF2-40B4-BE49-F238E27FC236}">
                  <a16:creationId xmlns:a16="http://schemas.microsoft.com/office/drawing/2014/main" id="{73459D46-83C6-9546-A017-C7832743A862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19" name="TextBox 44">
              <a:extLst>
                <a:ext uri="{FF2B5EF4-FFF2-40B4-BE49-F238E27FC236}">
                  <a16:creationId xmlns:a16="http://schemas.microsoft.com/office/drawing/2014/main" id="{15115D86-97C9-C848-A3C7-2D2522AF1F1B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0" name="TextBox 45">
              <a:extLst>
                <a:ext uri="{FF2B5EF4-FFF2-40B4-BE49-F238E27FC236}">
                  <a16:creationId xmlns:a16="http://schemas.microsoft.com/office/drawing/2014/main" id="{8F3AA9DD-BF7A-9545-A6FC-7E2CB157E91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1" name="TextBox 46">
              <a:extLst>
                <a:ext uri="{FF2B5EF4-FFF2-40B4-BE49-F238E27FC236}">
                  <a16:creationId xmlns:a16="http://schemas.microsoft.com/office/drawing/2014/main" id="{94B8533D-95C5-6E46-B58D-151134CA41ED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2" name="TextBox 47">
              <a:extLst>
                <a:ext uri="{FF2B5EF4-FFF2-40B4-BE49-F238E27FC236}">
                  <a16:creationId xmlns:a16="http://schemas.microsoft.com/office/drawing/2014/main" id="{6F3B9FF5-F934-604A-A418-73391BE8AC70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3" name="TextBox 48">
              <a:extLst>
                <a:ext uri="{FF2B5EF4-FFF2-40B4-BE49-F238E27FC236}">
                  <a16:creationId xmlns:a16="http://schemas.microsoft.com/office/drawing/2014/main" id="{B42157E6-1FE2-B343-AE4C-7FEDA13FB0DC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4" name="TextBox 49">
              <a:extLst>
                <a:ext uri="{FF2B5EF4-FFF2-40B4-BE49-F238E27FC236}">
                  <a16:creationId xmlns:a16="http://schemas.microsoft.com/office/drawing/2014/main" id="{9C5A66B5-3071-084F-A92A-27834A05ACF5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4B1B7FC-34BF-EC4F-95E3-3C2790E77D11}"/>
              </a:ext>
            </a:extLst>
          </p:cNvPr>
          <p:cNvGrpSpPr/>
          <p:nvPr userDrawn="1"/>
        </p:nvGrpSpPr>
        <p:grpSpPr bwMode="white">
          <a:xfrm>
            <a:off x="0" y="-288250"/>
            <a:ext cx="12192000" cy="233362"/>
            <a:chOff x="3" y="-325436"/>
            <a:chExt cx="9144000" cy="233362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AF1AB7C-B261-F244-B8BB-64750E6034B4}"/>
                </a:ext>
              </a:extLst>
            </p:cNvPr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709F2B40-CCBE-EA46-9DB0-D839A079F5EE}"/>
                </a:ext>
              </a:extLst>
            </p:cNvPr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B6C7F8A-F487-BF4B-83AA-FFB976019621}"/>
                </a:ext>
              </a:extLst>
            </p:cNvPr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1C2377F-688F-C74A-AE98-E5ED3276CA45}"/>
                </a:ext>
              </a:extLst>
            </p:cNvPr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41B54A08-30FB-3A43-95EF-563101D6131A}"/>
                </a:ext>
              </a:extLst>
            </p:cNvPr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Picture Placeholder 30">
            <a:extLst>
              <a:ext uri="{FF2B5EF4-FFF2-40B4-BE49-F238E27FC236}">
                <a16:creationId xmlns:a16="http://schemas.microsoft.com/office/drawing/2014/main" id="{BA11E4B1-0BB3-804D-9C89-F7D7B5F04FC9}"/>
              </a:ext>
            </a:extLst>
          </p:cNvPr>
          <p:cNvSpPr txBox="1">
            <a:spLocks/>
          </p:cNvSpPr>
          <p:nvPr userDrawn="1"/>
        </p:nvSpPr>
        <p:spPr>
          <a:xfrm>
            <a:off x="0" y="1191757"/>
            <a:ext cx="12192000" cy="2237243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Tx/>
              <a:buFont typeface="Wingdings" pitchFamily="2" charset="2"/>
              <a:buNone/>
              <a:tabLst/>
              <a:defRPr sz="28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3" name="Picture 4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C113FB-2DA4-C84C-AD3A-AF78E62ABFE4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41" name="Picture 4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784808A-8C63-0B4D-AECF-95D9254BFB2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4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  <p15:guide id="6" orient="horz" pos="748" userDrawn="1">
          <p15:clr>
            <a:srgbClr val="F26B43"/>
          </p15:clr>
        </p15:guide>
        <p15:guide id="7" orient="horz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9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5887-B1CC-224D-BE56-4B9F78DD4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2CF1-F191-1D44-8B5B-0615DD3BCF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D7232395-ECEC-7742-BB8B-FEB4987D4C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02288"/>
            <a:ext cx="12192000" cy="1326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Click to edit text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CB830B8-DCC5-974A-9ECD-D5F6319CB3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623888" y="372392"/>
            <a:ext cx="1435100" cy="470651"/>
          </a:xfrm>
          <a:prstGeom prst="rect">
            <a:avLst/>
          </a:prstGeom>
        </p:spPr>
      </p:pic>
      <p:grpSp>
        <p:nvGrpSpPr>
          <p:cNvPr id="20" name="Group 39">
            <a:extLst>
              <a:ext uri="{FF2B5EF4-FFF2-40B4-BE49-F238E27FC236}">
                <a16:creationId xmlns:a16="http://schemas.microsoft.com/office/drawing/2014/main" id="{7C2ADEF3-AED5-F24A-9080-220BB5146C3C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7F49A7B-C96A-8D4A-AF9C-2A141D61D002}"/>
                </a:ext>
              </a:extLst>
            </p:cNvPr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2" name="Group 41">
              <a:extLst>
                <a:ext uri="{FF2B5EF4-FFF2-40B4-BE49-F238E27FC236}">
                  <a16:creationId xmlns:a16="http://schemas.microsoft.com/office/drawing/2014/main" id="{F9752B48-8927-FB49-81E3-30492E50FB27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9878FC5B-0C30-FC43-8378-B8FADD754D1D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E60BB8CA-B191-124A-A08C-9AF390B132C9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EA72AD95-D209-554C-A42F-90B3CA723B7A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4AD2132A-275D-D248-971D-38EE586DFD4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8">
              <a:extLst>
                <a:ext uri="{FF2B5EF4-FFF2-40B4-BE49-F238E27FC236}">
                  <a16:creationId xmlns:a16="http://schemas.microsoft.com/office/drawing/2014/main" id="{62CEC358-0D27-7F40-A6BC-94A3903187D2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07254B9-F5FB-2549-ADF8-D3280D056AFE}"/>
                  </a:ext>
                </a:extLst>
              </p:cNvPr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A8A8C19A-1AC6-E842-84CE-27E3B8673822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D87A4AC0-745B-7548-B497-D3A32E4BB8BC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7D394953-88CB-704C-8291-F84ADC1FBB35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B26D7BF1-8398-C345-96FF-E407EEA7BCC6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C299532D-3AA5-2C4A-84EC-D42B2E74261D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17E5DB21-7561-ED41-9B8A-D587DFC3CB69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5" name="TextBox 44">
              <a:extLst>
                <a:ext uri="{FF2B5EF4-FFF2-40B4-BE49-F238E27FC236}">
                  <a16:creationId xmlns:a16="http://schemas.microsoft.com/office/drawing/2014/main" id="{22B6350F-5698-FD44-BFBB-018211FDDED4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6" name="TextBox 45">
              <a:extLst>
                <a:ext uri="{FF2B5EF4-FFF2-40B4-BE49-F238E27FC236}">
                  <a16:creationId xmlns:a16="http://schemas.microsoft.com/office/drawing/2014/main" id="{B4FEB228-0A7E-5B40-B493-3FB581A9F7F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7" name="TextBox 46">
              <a:extLst>
                <a:ext uri="{FF2B5EF4-FFF2-40B4-BE49-F238E27FC236}">
                  <a16:creationId xmlns:a16="http://schemas.microsoft.com/office/drawing/2014/main" id="{2E03B67E-9FA6-5C4F-BB72-9CED11F5F767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8" name="TextBox 47">
              <a:extLst>
                <a:ext uri="{FF2B5EF4-FFF2-40B4-BE49-F238E27FC236}">
                  <a16:creationId xmlns:a16="http://schemas.microsoft.com/office/drawing/2014/main" id="{101F948F-C9F4-FA49-AB76-EA3F3E6790F9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9" name="TextBox 48">
              <a:extLst>
                <a:ext uri="{FF2B5EF4-FFF2-40B4-BE49-F238E27FC236}">
                  <a16:creationId xmlns:a16="http://schemas.microsoft.com/office/drawing/2014/main" id="{4E8CD14B-7EA1-C34B-A48D-3D739F907FF5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30" name="TextBox 49">
              <a:extLst>
                <a:ext uri="{FF2B5EF4-FFF2-40B4-BE49-F238E27FC236}">
                  <a16:creationId xmlns:a16="http://schemas.microsoft.com/office/drawing/2014/main" id="{0E3BA14E-2FA6-994C-965D-2DF0DB4FBF65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F5569FB-C6D4-8049-ABC5-8A42F5A13528}"/>
              </a:ext>
            </a:extLst>
          </p:cNvPr>
          <p:cNvGrpSpPr/>
          <p:nvPr userDrawn="1"/>
        </p:nvGrpSpPr>
        <p:grpSpPr bwMode="white">
          <a:xfrm>
            <a:off x="4" y="-325436"/>
            <a:ext cx="12192000" cy="233362"/>
            <a:chOff x="3" y="-325436"/>
            <a:chExt cx="9144000" cy="23336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B246150-D61A-9C40-80ED-53D583097E25}"/>
                </a:ext>
              </a:extLst>
            </p:cNvPr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D8C8548-1891-E646-A224-E97E87751F24}"/>
                </a:ext>
              </a:extLst>
            </p:cNvPr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709E785-8CC9-A440-A36E-1F1D8A31DF68}"/>
                </a:ext>
              </a:extLst>
            </p:cNvPr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25D9DE4-3CF3-2F42-8D92-D3CBB35A6831}"/>
                </a:ext>
              </a:extLst>
            </p:cNvPr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69130B96-CFDB-7E48-B917-ADECCBB57506}"/>
                </a:ext>
              </a:extLst>
            </p:cNvPr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 descr="A picture containing drawing&#10;&#10;Description automatically generated">
            <a:extLst>
              <a:ext uri="{FF2B5EF4-FFF2-40B4-BE49-F238E27FC236}">
                <a16:creationId xmlns:a16="http://schemas.microsoft.com/office/drawing/2014/main" id="{A29667B6-C95B-B14A-952C-DCF8ACBEF1B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D1C8771-0808-6246-AE4A-BE7F961721D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28" userDrawn="1">
          <p15:clr>
            <a:srgbClr val="F26B43"/>
          </p15:clr>
        </p15:guide>
        <p15:guide id="2" pos="384" userDrawn="1">
          <p15:clr>
            <a:srgbClr val="F26B43"/>
          </p15:clr>
        </p15:guide>
        <p15:guide id="3" pos="2808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17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A9AB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6">
            <a:extLst>
              <a:ext uri="{FF2B5EF4-FFF2-40B4-BE49-F238E27FC236}">
                <a16:creationId xmlns:a16="http://schemas.microsoft.com/office/drawing/2014/main" id="{21DE1524-06C8-E646-B806-14C14A6305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2000" cy="12029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Click to edit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A5887-B1CC-224D-BE56-4B9F78DD4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A2CF1-F191-1D44-8B5B-0615DD3BCF7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D7232395-ECEC-7742-BB8B-FEB4987D4C2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5643578"/>
            <a:ext cx="12192000" cy="12856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648000" tIns="0" rIns="180000" bIns="0" numCol="1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tabLst>
                <a:tab pos="2330450" algn="l"/>
              </a:tabLst>
              <a:defRPr sz="1800" b="0" kern="1200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Click to edit text</a:t>
            </a:r>
            <a:endParaRPr lang="en-GB" dirty="0"/>
          </a:p>
        </p:txBody>
      </p:sp>
      <p:grpSp>
        <p:nvGrpSpPr>
          <p:cNvPr id="17" name="Group 39">
            <a:extLst>
              <a:ext uri="{FF2B5EF4-FFF2-40B4-BE49-F238E27FC236}">
                <a16:creationId xmlns:a16="http://schemas.microsoft.com/office/drawing/2014/main" id="{A5E6C0D1-8C4B-D043-9665-234CC41F77A2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80D4871-C1FF-F647-8C8D-342DAE8843F0}"/>
                </a:ext>
              </a:extLst>
            </p:cNvPr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0" name="Group 41">
              <a:extLst>
                <a:ext uri="{FF2B5EF4-FFF2-40B4-BE49-F238E27FC236}">
                  <a16:creationId xmlns:a16="http://schemas.microsoft.com/office/drawing/2014/main" id="{7AA35FF5-FFE8-8548-A015-4C5E83833353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52841DBC-3A0D-D446-99CE-EFCB3D1991F0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26CB0D0-2558-4D44-A7BE-BD0C94B88589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8181068-7F25-334D-84A8-F56D383D5853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AFBF627-C5C3-6C40-A416-88EE080B804A}"/>
                  </a:ext>
                </a:extLst>
              </p:cNvPr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8">
              <a:extLst>
                <a:ext uri="{FF2B5EF4-FFF2-40B4-BE49-F238E27FC236}">
                  <a16:creationId xmlns:a16="http://schemas.microsoft.com/office/drawing/2014/main" id="{AA7707EA-A9FF-2449-857C-E086E6FF98C3}"/>
                </a:ext>
              </a:extLst>
            </p:cNvPr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C5671848-3CC3-D74F-AD9E-E7CDE1199EDC}"/>
                  </a:ext>
                </a:extLst>
              </p:cNvPr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DD16AD9-EB1D-A142-B734-5D723A035627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8EF4D8C0-2EE4-3846-B2A3-7172F4A71B0C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BFCF30CE-04CE-E948-B362-028D84883704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3BE9B2B7-CCE4-D345-9A50-32EAD6C967CF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BD56524B-2EB5-314A-86A4-61C854A87B26}"/>
                  </a:ext>
                </a:extLst>
              </p:cNvPr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Box 43">
              <a:extLst>
                <a:ext uri="{FF2B5EF4-FFF2-40B4-BE49-F238E27FC236}">
                  <a16:creationId xmlns:a16="http://schemas.microsoft.com/office/drawing/2014/main" id="{F19222D6-99F2-EF43-B0D6-6F27C240B63F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3" name="TextBox 44">
              <a:extLst>
                <a:ext uri="{FF2B5EF4-FFF2-40B4-BE49-F238E27FC236}">
                  <a16:creationId xmlns:a16="http://schemas.microsoft.com/office/drawing/2014/main" id="{743ED49F-BE8C-2944-8F1B-38E98770CBA9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4" name="TextBox 45">
              <a:extLst>
                <a:ext uri="{FF2B5EF4-FFF2-40B4-BE49-F238E27FC236}">
                  <a16:creationId xmlns:a16="http://schemas.microsoft.com/office/drawing/2014/main" id="{D0BD60C9-B614-9948-A59A-C32DD7FF3401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5" name="TextBox 46">
              <a:extLst>
                <a:ext uri="{FF2B5EF4-FFF2-40B4-BE49-F238E27FC236}">
                  <a16:creationId xmlns:a16="http://schemas.microsoft.com/office/drawing/2014/main" id="{4020B903-F38C-094F-9D78-7A4997D65AD0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6" name="TextBox 47">
              <a:extLst>
                <a:ext uri="{FF2B5EF4-FFF2-40B4-BE49-F238E27FC236}">
                  <a16:creationId xmlns:a16="http://schemas.microsoft.com/office/drawing/2014/main" id="{067BDEB9-E932-F145-8A18-42F2CC04DD58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7" name="TextBox 48">
              <a:extLst>
                <a:ext uri="{FF2B5EF4-FFF2-40B4-BE49-F238E27FC236}">
                  <a16:creationId xmlns:a16="http://schemas.microsoft.com/office/drawing/2014/main" id="{644ADCA4-5396-BF41-87FA-A72615D8488D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8" name="TextBox 49">
              <a:extLst>
                <a:ext uri="{FF2B5EF4-FFF2-40B4-BE49-F238E27FC236}">
                  <a16:creationId xmlns:a16="http://schemas.microsoft.com/office/drawing/2014/main" id="{D5A8BF71-0951-7540-B3D2-EFBF5F0E0578}"/>
                </a:ext>
              </a:extLst>
            </p:cNvPr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8DCB48-1F7A-8B4E-A9A3-757B2E0028D2}"/>
              </a:ext>
            </a:extLst>
          </p:cNvPr>
          <p:cNvGrpSpPr/>
          <p:nvPr userDrawn="1"/>
        </p:nvGrpSpPr>
        <p:grpSpPr bwMode="white">
          <a:xfrm>
            <a:off x="0" y="-294278"/>
            <a:ext cx="12192000" cy="233362"/>
            <a:chOff x="3" y="-325436"/>
            <a:chExt cx="9144000" cy="23336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B57EB89-40EB-F441-B2E7-4A7CA90C2935}"/>
                </a:ext>
              </a:extLst>
            </p:cNvPr>
            <p:cNvSpPr/>
            <p:nvPr userDrawn="1"/>
          </p:nvSpPr>
          <p:spPr bwMode="white">
            <a:xfrm rot="5400000">
              <a:off x="4455322" y="-4780754"/>
              <a:ext cx="233361" cy="9144000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5447B443-ED60-104F-A727-CE6E83842173}"/>
                </a:ext>
              </a:extLst>
            </p:cNvPr>
            <p:cNvCxnSpPr/>
            <p:nvPr userDrawn="1"/>
          </p:nvCxnSpPr>
          <p:spPr bwMode="white">
            <a:xfrm rot="16200000" flipH="1">
              <a:off x="351632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C6F9F09-EC4D-9049-99EB-5238DEA4D71E}"/>
                </a:ext>
              </a:extLst>
            </p:cNvPr>
            <p:cNvCxnSpPr/>
            <p:nvPr userDrawn="1"/>
          </p:nvCxnSpPr>
          <p:spPr bwMode="white">
            <a:xfrm rot="16200000" flipH="1">
              <a:off x="8559007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4087D8A-571F-254D-B3AD-75F0EDEC408C}"/>
                </a:ext>
              </a:extLst>
            </p:cNvPr>
            <p:cNvCxnSpPr/>
            <p:nvPr userDrawn="1"/>
          </p:nvCxnSpPr>
          <p:spPr bwMode="white">
            <a:xfrm rot="16200000" flipH="1">
              <a:off x="4279900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7D709E3-1323-F047-928B-405EDE01DA4B}"/>
                </a:ext>
              </a:extLst>
            </p:cNvPr>
            <p:cNvCxnSpPr/>
            <p:nvPr userDrawn="1"/>
          </p:nvCxnSpPr>
          <p:spPr bwMode="white">
            <a:xfrm rot="16200000" flipH="1">
              <a:off x="4637089" y="-208755"/>
              <a:ext cx="23336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47">
            <a:extLst>
              <a:ext uri="{FF2B5EF4-FFF2-40B4-BE49-F238E27FC236}">
                <a16:creationId xmlns:a16="http://schemas.microsoft.com/office/drawing/2014/main" id="{A4AC7E08-2DA8-D746-8D09-F5FEF9B28D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3888" y="358904"/>
            <a:ext cx="1450851" cy="475816"/>
          </a:xfrm>
          <a:prstGeom prst="rect">
            <a:avLst/>
          </a:prstGeom>
        </p:spPr>
      </p:pic>
      <p:sp>
        <p:nvSpPr>
          <p:cNvPr id="49" name="Content Placeholder 6">
            <a:extLst>
              <a:ext uri="{FF2B5EF4-FFF2-40B4-BE49-F238E27FC236}">
                <a16:creationId xmlns:a16="http://schemas.microsoft.com/office/drawing/2014/main" id="{3D56FD2E-752F-4F40-8015-57AB1624C213}"/>
              </a:ext>
            </a:extLst>
          </p:cNvPr>
          <p:cNvSpPr txBox="1">
            <a:spLocks/>
          </p:cNvSpPr>
          <p:nvPr userDrawn="1"/>
        </p:nvSpPr>
        <p:spPr>
          <a:xfrm>
            <a:off x="623888" y="3487738"/>
            <a:ext cx="7104062" cy="2102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§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§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sz="1600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FD806EB3-607C-4641-89B5-9CA36B9B67E4}"/>
              </a:ext>
            </a:extLst>
          </p:cNvPr>
          <p:cNvSpPr txBox="1">
            <a:spLocks/>
          </p:cNvSpPr>
          <p:nvPr userDrawn="1"/>
        </p:nvSpPr>
        <p:spPr>
          <a:xfrm>
            <a:off x="623888" y="1193624"/>
            <a:ext cx="10515600" cy="2039329"/>
          </a:xfrm>
          <a:prstGeom prst="rect">
            <a:avLst/>
          </a:prstGeom>
        </p:spPr>
        <p:txBody>
          <a:bodyPr anchor="b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title</a:t>
            </a:r>
            <a:endParaRPr lang="en-US" dirty="0"/>
          </a:p>
        </p:txBody>
      </p:sp>
      <p:pic>
        <p:nvPicPr>
          <p:cNvPr id="47" name="Picture 46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7AFAA7-905A-E647-813F-3D119AECBE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0656" y="5876197"/>
            <a:ext cx="1769423" cy="774885"/>
          </a:xfrm>
          <a:prstGeom prst="rect">
            <a:avLst/>
          </a:prstGeom>
        </p:spPr>
      </p:pic>
      <p:pic>
        <p:nvPicPr>
          <p:cNvPr id="45" name="Picture 4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EEE5C9-447F-B94C-B978-B08783D21E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9339" y="6498321"/>
            <a:ext cx="2811370" cy="1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98145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914838-8E81-3D4A-B2E2-C39DB34EF5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12868" y="6505136"/>
            <a:ext cx="6445251" cy="174977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624419" y="1052513"/>
            <a:ext cx="10943167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24419" y="188913"/>
            <a:ext cx="109431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title (2 lines max)</a:t>
            </a:r>
            <a:endParaRPr lang="en-GB" altLang="en-US" dirty="0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624417" y="6475257"/>
            <a:ext cx="35983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fld id="{5CFF3644-1C11-477C-A5D5-3A3BC5CE8122}" type="slidenum">
              <a:rPr lang="de-DE" sz="900" b="0" smtClean="0">
                <a:solidFill>
                  <a:srgbClr val="000000"/>
                </a:solidFill>
              </a:rPr>
              <a:pPr algn="l" eaLnBrk="1" hangingPunct="1"/>
              <a:t>‹#›</a:t>
            </a:fld>
            <a:endParaRPr lang="de-DE" sz="900" b="0" dirty="0">
              <a:solidFill>
                <a:srgbClr val="000000"/>
              </a:solidFill>
            </a:endParaRPr>
          </a:p>
        </p:txBody>
      </p:sp>
      <p:sp>
        <p:nvSpPr>
          <p:cNvPr id="12" name="Text Placeholder 1"/>
          <p:cNvSpPr>
            <a:spLocks noGrp="1"/>
          </p:cNvSpPr>
          <p:nvPr>
            <p:ph type="body" idx="1"/>
          </p:nvPr>
        </p:nvSpPr>
        <p:spPr bwMode="auto">
          <a:xfrm>
            <a:off x="624948" y="1127369"/>
            <a:ext cx="10943165" cy="521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text (use indent for a higher bullet level)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4" name="Rectangle 13"/>
          <p:cNvSpPr/>
          <p:nvPr userDrawn="1"/>
        </p:nvSpPr>
        <p:spPr bwMode="white">
          <a:xfrm rot="5400000">
            <a:off x="5979323" y="-6304754"/>
            <a:ext cx="233361" cy="12192000"/>
          </a:xfrm>
          <a:prstGeom prst="rect">
            <a:avLst/>
          </a:prstGeom>
          <a:solidFill>
            <a:srgbClr val="FFFFF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 bwMode="white">
          <a:xfrm rot="16200000" flipH="1">
            <a:off x="507736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 bwMode="white">
          <a:xfrm rot="16200000" flipH="1">
            <a:off x="11450903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white">
          <a:xfrm rot="16200000" flipH="1">
            <a:off x="5745427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 bwMode="white">
          <a:xfrm rot="16200000" flipH="1">
            <a:off x="622167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39"/>
          <p:cNvGrpSpPr>
            <a:grpSpLocks/>
          </p:cNvGrpSpPr>
          <p:nvPr userDrawn="1"/>
        </p:nvGrpSpPr>
        <p:grpSpPr bwMode="white">
          <a:xfrm>
            <a:off x="-753534" y="0"/>
            <a:ext cx="654051" cy="6865938"/>
            <a:chOff x="-565302" y="0"/>
            <a:chExt cx="490967" cy="6865432"/>
          </a:xfrm>
        </p:grpSpPr>
        <p:sp>
          <p:nvSpPr>
            <p:cNvPr id="20" name="Rectangle 19"/>
            <p:cNvSpPr/>
            <p:nvPr userDrawn="1"/>
          </p:nvSpPr>
          <p:spPr bwMode="white">
            <a:xfrm>
              <a:off x="-565302" y="0"/>
              <a:ext cx="490967" cy="6865432"/>
            </a:xfrm>
            <a:prstGeom prst="rect">
              <a:avLst/>
            </a:prstGeom>
            <a:solidFill>
              <a:srgbClr val="FFFFFF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grpSp>
          <p:nvGrpSpPr>
            <p:cNvPr id="21" name="Group 41"/>
            <p:cNvGrpSpPr>
              <a:grpSpLocks/>
            </p:cNvGrpSpPr>
            <p:nvPr userDrawn="1"/>
          </p:nvGrpSpPr>
          <p:grpSpPr bwMode="white">
            <a:xfrm>
              <a:off x="-307801" y="1143000"/>
              <a:ext cx="233465" cy="4572000"/>
              <a:chOff x="-361009" y="1143000"/>
              <a:chExt cx="286674" cy="4572000"/>
            </a:xfrm>
          </p:grpSpPr>
          <p:cxnSp>
            <p:nvCxnSpPr>
              <p:cNvPr id="36" name="Straight Connector 35"/>
              <p:cNvCxnSpPr/>
              <p:nvPr userDrawn="1"/>
            </p:nvCxnSpPr>
            <p:spPr bwMode="white">
              <a:xfrm flipH="1">
                <a:off x="-361132" y="5714579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 userDrawn="1"/>
            </p:nvCxnSpPr>
            <p:spPr bwMode="white">
              <a:xfrm flipH="1">
                <a:off x="-361132" y="4571663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 userDrawn="1"/>
            </p:nvCxnSpPr>
            <p:spPr bwMode="white">
              <a:xfrm flipH="1">
                <a:off x="-361132" y="2285832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 userDrawn="1"/>
            </p:nvCxnSpPr>
            <p:spPr bwMode="white">
              <a:xfrm flipH="1">
                <a:off x="-361132" y="1142916"/>
                <a:ext cx="2867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8"/>
            <p:cNvGrpSpPr>
              <a:grpSpLocks/>
            </p:cNvGrpSpPr>
            <p:nvPr userDrawn="1"/>
          </p:nvGrpSpPr>
          <p:grpSpPr bwMode="white">
            <a:xfrm>
              <a:off x="-307801" y="0"/>
              <a:ext cx="233466" cy="6865432"/>
              <a:chOff x="-564989" y="0"/>
              <a:chExt cx="490654" cy="6865432"/>
            </a:xfrm>
          </p:grpSpPr>
          <p:cxnSp>
            <p:nvCxnSpPr>
              <p:cNvPr id="30" name="Straight Connector 29"/>
              <p:cNvCxnSpPr/>
              <p:nvPr userDrawn="1"/>
            </p:nvCxnSpPr>
            <p:spPr bwMode="white">
              <a:xfrm flipH="1">
                <a:off x="-361508" y="0"/>
                <a:ext cx="287173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 userDrawn="1"/>
            </p:nvCxnSpPr>
            <p:spPr bwMode="white">
              <a:xfrm flipH="1">
                <a:off x="-565199" y="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 bwMode="white">
              <a:xfrm flipH="1">
                <a:off x="-565199" y="171596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 userDrawn="1"/>
            </p:nvCxnSpPr>
            <p:spPr bwMode="white">
              <a:xfrm flipH="1">
                <a:off x="-565199" y="343351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 userDrawn="1"/>
            </p:nvCxnSpPr>
            <p:spPr bwMode="white">
              <a:xfrm flipH="1">
                <a:off x="-565199" y="5149470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 userDrawn="1"/>
            </p:nvCxnSpPr>
            <p:spPr bwMode="white">
              <a:xfrm flipH="1">
                <a:off x="-565199" y="6865432"/>
                <a:ext cx="49086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Box 43"/>
            <p:cNvSpPr txBox="1">
              <a:spLocks noChangeArrowheads="1"/>
            </p:cNvSpPr>
            <p:nvPr userDrawn="1"/>
          </p:nvSpPr>
          <p:spPr bwMode="white">
            <a:xfrm>
              <a:off x="-537022" y="102862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1/6</a:t>
              </a:r>
            </a:p>
          </p:txBody>
        </p:sp>
        <p:sp>
          <p:nvSpPr>
            <p:cNvPr id="24" name="TextBox 44"/>
            <p:cNvSpPr txBox="1">
              <a:spLocks noChangeArrowheads="1"/>
            </p:cNvSpPr>
            <p:nvPr userDrawn="1"/>
          </p:nvSpPr>
          <p:spPr bwMode="white">
            <a:xfrm>
              <a:off x="-537022" y="2182652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2/6</a:t>
              </a:r>
            </a:p>
          </p:txBody>
        </p:sp>
        <p:sp>
          <p:nvSpPr>
            <p:cNvPr id="25" name="TextBox 45"/>
            <p:cNvSpPr txBox="1">
              <a:spLocks noChangeArrowheads="1"/>
            </p:cNvSpPr>
            <p:nvPr userDrawn="1"/>
          </p:nvSpPr>
          <p:spPr bwMode="white">
            <a:xfrm>
              <a:off x="-537022" y="4463721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4/6</a:t>
              </a:r>
            </a:p>
          </p:txBody>
        </p:sp>
        <p:sp>
          <p:nvSpPr>
            <p:cNvPr id="26" name="TextBox 46"/>
            <p:cNvSpPr txBox="1">
              <a:spLocks noChangeArrowheads="1"/>
            </p:cNvSpPr>
            <p:nvPr userDrawn="1"/>
          </p:nvSpPr>
          <p:spPr bwMode="white">
            <a:xfrm>
              <a:off x="-537022" y="5601875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5/6</a:t>
              </a:r>
            </a:p>
          </p:txBody>
        </p:sp>
        <p:sp>
          <p:nvSpPr>
            <p:cNvPr id="27" name="TextBox 47"/>
            <p:cNvSpPr txBox="1">
              <a:spLocks noChangeArrowheads="1"/>
            </p:cNvSpPr>
            <p:nvPr userDrawn="1"/>
          </p:nvSpPr>
          <p:spPr bwMode="white">
            <a:xfrm>
              <a:off x="-537022" y="1611194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1/4</a:t>
              </a:r>
            </a:p>
          </p:txBody>
        </p:sp>
        <p:sp>
          <p:nvSpPr>
            <p:cNvPr id="28" name="TextBox 48"/>
            <p:cNvSpPr txBox="1">
              <a:spLocks noChangeArrowheads="1"/>
            </p:cNvSpPr>
            <p:nvPr userDrawn="1"/>
          </p:nvSpPr>
          <p:spPr bwMode="white">
            <a:xfrm>
              <a:off x="-537022" y="5049466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3/4</a:t>
              </a:r>
            </a:p>
          </p:txBody>
        </p:sp>
        <p:sp>
          <p:nvSpPr>
            <p:cNvPr id="29" name="TextBox 49"/>
            <p:cNvSpPr txBox="1">
              <a:spLocks noChangeArrowheads="1"/>
            </p:cNvSpPr>
            <p:nvPr userDrawn="1"/>
          </p:nvSpPr>
          <p:spPr bwMode="white">
            <a:xfrm>
              <a:off x="-537022" y="3338267"/>
              <a:ext cx="246918" cy="215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GB" altLang="en-US" sz="800">
                  <a:solidFill>
                    <a:srgbClr val="A6A6A6"/>
                  </a:solidFill>
                  <a:cs typeface="Arial" charset="0"/>
                </a:rPr>
                <a:t>1/2</a:t>
              </a:r>
            </a:p>
          </p:txBody>
        </p:sp>
      </p:grpSp>
      <p:cxnSp>
        <p:nvCxnSpPr>
          <p:cNvPr id="40" name="Straight Connector 39"/>
          <p:cNvCxnSpPr/>
          <p:nvPr userDrawn="1"/>
        </p:nvCxnSpPr>
        <p:spPr bwMode="white">
          <a:xfrm rot="16200000" flipH="1">
            <a:off x="597931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 bwMode="white">
          <a:xfrm rot="16200000" flipH="1">
            <a:off x="4074496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 userDrawn="1"/>
        </p:nvCxnSpPr>
        <p:spPr bwMode="white">
          <a:xfrm rot="16200000" flipH="1">
            <a:off x="7879380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 bwMode="white">
          <a:xfrm rot="16200000" flipH="1">
            <a:off x="3836394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 bwMode="white">
          <a:xfrm rot="16200000" flipH="1">
            <a:off x="431740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 bwMode="white">
          <a:xfrm rot="16200000" flipH="1">
            <a:off x="7644077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 bwMode="white">
          <a:xfrm rot="16200000" flipH="1">
            <a:off x="8120329" y="-208755"/>
            <a:ext cx="2333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5">
            <a:extLst>
              <a:ext uri="{FF2B5EF4-FFF2-40B4-BE49-F238E27FC236}">
                <a16:creationId xmlns:a16="http://schemas.microsoft.com/office/drawing/2014/main" id="{04B44E58-7ACA-104D-BC24-17F12E32AC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49431" y="6546498"/>
            <a:ext cx="20090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>
            <a:lvl1pPr>
              <a:defRPr sz="1000" noProof="1" smtClean="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sz="600" dirty="0">
                <a:solidFill>
                  <a:schemeClr val="tx1"/>
                </a:solidFill>
                <a:cs typeface="+mn-cs"/>
              </a:rPr>
              <a:t>Johnson Controls  —</a:t>
            </a:r>
            <a:endParaRPr lang="en-GB" sz="600" dirty="0">
              <a:solidFill>
                <a:schemeClr val="tx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38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23888" indent="-266700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274638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703388" indent="-265113" algn="l" defTabSz="914400" rtl="0" eaLnBrk="1" latinLnBrk="0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tx1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600">
          <p15:clr>
            <a:srgbClr val="F26B43"/>
          </p15:clr>
        </p15:guide>
        <p15:guide id="2" pos="7287">
          <p15:clr>
            <a:srgbClr val="F26B43"/>
          </p15:clr>
        </p15:guide>
        <p15:guide id="3" orient="horz" pos="709" userDrawn="1">
          <p15:clr>
            <a:srgbClr val="F26B43"/>
          </p15:clr>
        </p15:guide>
        <p15:guide id="4" pos="393">
          <p15:clr>
            <a:srgbClr val="F26B43"/>
          </p15:clr>
        </p15:guide>
        <p15:guide id="5" pos="3840">
          <p15:clr>
            <a:srgbClr val="F26B43"/>
          </p15:clr>
        </p15:guide>
        <p15:guide id="6" pos="3693">
          <p15:clr>
            <a:srgbClr val="F26B43"/>
          </p15:clr>
        </p15:guide>
        <p15:guide id="7" pos="3993">
          <p15:clr>
            <a:srgbClr val="F26B43"/>
          </p15:clr>
        </p15:guide>
        <p15:guide id="8" orient="horz" pos="4176">
          <p15:clr>
            <a:srgbClr val="F26B43"/>
          </p15:clr>
        </p15:guide>
        <p15:guide id="9" pos="2112" userDrawn="1">
          <p15:clr>
            <a:srgbClr val="F26B43"/>
          </p15:clr>
        </p15:guide>
        <p15:guide id="10" pos="1968" userDrawn="1">
          <p15:clr>
            <a:srgbClr val="F26B43"/>
          </p15:clr>
        </p15:guide>
        <p15:guide id="11" pos="2256" userDrawn="1">
          <p15:clr>
            <a:srgbClr val="F26B43"/>
          </p15:clr>
        </p15:guide>
        <p15:guide id="12" pos="5424" userDrawn="1">
          <p15:clr>
            <a:srgbClr val="F26B43"/>
          </p15:clr>
        </p15:guide>
        <p15:guide id="13" pos="5712" userDrawn="1">
          <p15:clr>
            <a:srgbClr val="F26B43"/>
          </p15:clr>
        </p15:guide>
        <p15:guide id="14" pos="5568" userDrawn="1">
          <p15:clr>
            <a:srgbClr val="F26B43"/>
          </p15:clr>
        </p15:guide>
        <p15:guide id="15" orient="horz" pos="4008">
          <p15:clr>
            <a:srgbClr val="F26B43"/>
          </p15:clr>
        </p15:guide>
        <p15:guide id="16" orient="horz" pos="43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.exacq.com/DVR/ticket/18476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.exacq.com/DVR/ticket/22929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.exacq.com/DVR/ticket/21926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trac.exacq.com/DVR/ticket/22863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.exacq.com/DVR/ticket/2312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.exacq.com/DVR/ticket/22792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rac.exacq.com/DVR/ticket/23067" TargetMode="External"/><Relationship Id="rId5" Type="http://schemas.openxmlformats.org/officeDocument/2006/relationships/hyperlink" Target="https://trac.exacq.com/DVR/ticket/22982" TargetMode="External"/><Relationship Id="rId4" Type="http://schemas.openxmlformats.org/officeDocument/2006/relationships/hyperlink" Target="https://trac.exacq.com/DVR/ticket/2305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.exacq.com/DVR/ticket/23119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comments" Target="../comments/commen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5" Type="http://schemas.openxmlformats.org/officeDocument/2006/relationships/hyperlink" Target="https://trac.exacq.com/DVR/ticket/23087" TargetMode="Externa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rac.exacq.com/DVR/ticket/23062" TargetMode="External"/><Relationship Id="rId3" Type="http://schemas.openxmlformats.org/officeDocument/2006/relationships/hyperlink" Target="https://trac.exacq.com/DVR/ticket/17654" TargetMode="External"/><Relationship Id="rId7" Type="http://schemas.openxmlformats.org/officeDocument/2006/relationships/hyperlink" Target="https://trac.exacq.com/DVR/ticket/23102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rac.exacq.com/DVR/ticket/22926" TargetMode="External"/><Relationship Id="rId5" Type="http://schemas.openxmlformats.org/officeDocument/2006/relationships/hyperlink" Target="https://trac.exacq.com/DVR/ticket/23052" TargetMode="External"/><Relationship Id="rId4" Type="http://schemas.openxmlformats.org/officeDocument/2006/relationships/hyperlink" Target="https://trac.exacq.com/DVR/ticket/2279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.exacq.com/DVR/ticket/2192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hyperlink" Target="https://trac.exacq.com/DVR/ticket/2286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.exacq.com/DVR/ticket/2246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.exacq.com/DVR/ticket/21584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rac.exacq.com/DVR/ticket/2305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hyperlink" Target="https://trac.exacq.com/DVR/ticket/2147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14ACFE61-D886-4A33-AABB-AEA8ADC9A9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0" y="1182553"/>
            <a:ext cx="12192000" cy="224168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CB42086-0526-406A-BDB5-B3D353F17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AB2C30-422D-4A8E-A10D-11969782E6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3412" y="4890524"/>
            <a:ext cx="6739007" cy="1290467"/>
          </a:xfrm>
        </p:spPr>
        <p:txBody>
          <a:bodyPr/>
          <a:lstStyle/>
          <a:p>
            <a:r>
              <a:rPr lang="en-US" sz="2000" dirty="0"/>
              <a:t>21.09 Quarterly Training</a:t>
            </a:r>
          </a:p>
          <a:p>
            <a:endParaRPr lang="en-US" dirty="0"/>
          </a:p>
          <a:p>
            <a:r>
              <a:rPr lang="en-US" dirty="0"/>
              <a:t>Isaac Penrod</a:t>
            </a:r>
          </a:p>
          <a:p>
            <a:r>
              <a:rPr lang="en-US"/>
              <a:t>2021-09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12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– Object Analytics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5CDF867-D933-400E-B924-B809795023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BB4E65B-9B71-4F09-9966-513269611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1126641"/>
            <a:ext cx="9508651" cy="534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0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– Object Analytics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5CDF867-D933-400E-B924-B809795023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249A7C0-97E6-461B-939A-6893DEB6D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1123587"/>
            <a:ext cx="9514079" cy="535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68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– Object Analytics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5CDF867-D933-400E-B924-B809795023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F39CD82-4629-426C-A53F-752BAB51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7" y="1111966"/>
            <a:ext cx="9534739" cy="53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– Object Analytics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5CDF867-D933-400E-B924-B809795023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C3E89BF3-9694-472B-97AF-986784016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1111966"/>
            <a:ext cx="9534739" cy="53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04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– Object Analytics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5CDF867-D933-400E-B924-B809795023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AB11E1E2-FD9F-4DAD-9945-5A775917C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1111965"/>
            <a:ext cx="9534740" cy="53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92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– Object Analytics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5CDF867-D933-400E-B924-B809795023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0395531-550A-4D45-BC39-B7E59B523C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1111965"/>
            <a:ext cx="9534740" cy="5363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37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– Object Analytics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5CDF867-D933-400E-B924-B809795023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2F975797-586C-47C4-A807-56A96F1B7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8" y="1111966"/>
            <a:ext cx="9526747" cy="535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3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Enhancement - illustra3pi - Update how rule names are displayed in the client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34C1C-21EC-46D2-B4FA-106803EE1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305" y="1847713"/>
            <a:ext cx="6119390" cy="3162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01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Enhancement - </a:t>
            </a:r>
            <a:r>
              <a:rPr lang="en-US" dirty="0" err="1"/>
              <a:t>kantechpi</a:t>
            </a:r>
            <a:r>
              <a:rPr lang="en-US" dirty="0"/>
              <a:t> - Add metadata to log events - </a:t>
            </a:r>
            <a:r>
              <a:rPr lang="en-US" dirty="0">
                <a:hlinkClick r:id="rId3"/>
              </a:rPr>
              <a:t>#18476</a:t>
            </a:r>
            <a:endParaRPr lang="en-US" dirty="0"/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Door armed/disarmed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Door request to arm granted/denied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Door temporarily unlocked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Door relocked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Door one time access granted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Door timeout on manual unlock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Door contact return to schedule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Door return to schedule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Door contact disabled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Relay activated/deactivated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REX bypassed/alarmed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Input bypassed/alarmed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Reader enabled/disabled</a:t>
            </a:r>
          </a:p>
          <a:p>
            <a:pPr lvl="2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C2EE36-A9E2-40A6-9BCA-EC6FCA05A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951" y="2309072"/>
            <a:ext cx="6873836" cy="274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11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Enhancement - </a:t>
            </a:r>
            <a:r>
              <a:rPr lang="en-US" dirty="0" err="1"/>
              <a:t>samsungpi</a:t>
            </a:r>
            <a:r>
              <a:rPr lang="en-US" dirty="0"/>
              <a:t> - Add the ability to configure more than 8 analytics rules - </a:t>
            </a:r>
            <a:r>
              <a:rPr lang="en-US" dirty="0">
                <a:hlinkClick r:id="rId3"/>
              </a:rPr>
              <a:t>#22929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972D03-EBBA-4AC2-B480-C104921FDB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001" y="1702920"/>
            <a:ext cx="9441998" cy="3452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2276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Feature – Restricted View Windows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exacqVision 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11037494" cy="4794197"/>
          </a:xfrm>
        </p:spPr>
        <p:txBody>
          <a:bodyPr>
            <a:normAutofit/>
          </a:bodyPr>
          <a:lstStyle/>
          <a:p>
            <a:r>
              <a:rPr lang="en-US" dirty="0"/>
              <a:t>Client - Enhancement - Restricted view windows. - </a:t>
            </a:r>
            <a:r>
              <a:rPr lang="en-US" dirty="0">
                <a:hlinkClick r:id="rId3"/>
              </a:rPr>
              <a:t>#21926</a:t>
            </a:r>
            <a:endParaRPr lang="en-US" dirty="0"/>
          </a:p>
          <a:p>
            <a:r>
              <a:rPr lang="en-US" dirty="0"/>
              <a:t>Server - Feature - Restricted view windows. - </a:t>
            </a:r>
            <a:r>
              <a:rPr lang="en-US" dirty="0">
                <a:hlinkClick r:id="rId4"/>
              </a:rPr>
              <a:t>#22863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61EF9C-8147-41AC-9EA9-3D788F043A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087" y="1878962"/>
            <a:ext cx="5230284" cy="4328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8494F4-C973-4D03-A9D7-BC065B6C56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5913" y="1249310"/>
            <a:ext cx="3299746" cy="3459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E9E080-4EE6-4828-946C-995321390F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1366" y="4966539"/>
            <a:ext cx="4534293" cy="111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024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Enhancement - </a:t>
            </a:r>
            <a:r>
              <a:rPr lang="en-US" dirty="0" err="1"/>
              <a:t>streampi</a:t>
            </a:r>
            <a:r>
              <a:rPr lang="en-US" dirty="0"/>
              <a:t> - support for PTZ Preset Admin privilege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Enhancement - </a:t>
            </a:r>
            <a:r>
              <a:rPr lang="en-US" dirty="0" err="1"/>
              <a:t>SysmgmtPI</a:t>
            </a:r>
            <a:r>
              <a:rPr lang="en-US" dirty="0"/>
              <a:t> - Removed sensor and watchdog support for X8SIA, DQ67EP, D525MW, D2500CC, RX67Q, D510MO, S1200KP, and Granite Well motherboards. Removed unused support for CNCT6793. Also removed </a:t>
            </a:r>
            <a:r>
              <a:rPr lang="en-US" dirty="0" err="1"/>
              <a:t>wx</a:t>
            </a:r>
            <a:r>
              <a:rPr lang="en-US" dirty="0"/>
              <a:t> usage. - </a:t>
            </a:r>
            <a:r>
              <a:rPr lang="en-US" dirty="0">
                <a:hlinkClick r:id="rId3"/>
              </a:rPr>
              <a:t>#23125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70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Enhancement - illustra3pi - Always display temperature overlay for thermal cameras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Enhancement - </a:t>
            </a:r>
            <a:r>
              <a:rPr lang="en-US" dirty="0" err="1"/>
              <a:t>onvifnvcpi</a:t>
            </a:r>
            <a:r>
              <a:rPr lang="en-US" dirty="0"/>
              <a:t> - Add support for </a:t>
            </a:r>
            <a:r>
              <a:rPr lang="en-US" dirty="0" err="1"/>
              <a:t>SpotterRF</a:t>
            </a:r>
            <a:r>
              <a:rPr lang="en-US" dirty="0"/>
              <a:t> and new VICON models - </a:t>
            </a:r>
            <a:r>
              <a:rPr lang="en-US" dirty="0">
                <a:hlinkClick r:id="rId3"/>
              </a:rPr>
              <a:t>#22792</a:t>
            </a:r>
            <a:r>
              <a:rPr lang="en-US" dirty="0"/>
              <a:t> </a:t>
            </a:r>
            <a:r>
              <a:rPr lang="en-US" dirty="0">
                <a:hlinkClick r:id="rId4"/>
              </a:rPr>
              <a:t>#23053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Enhancement - </a:t>
            </a:r>
            <a:r>
              <a:rPr lang="en-US" dirty="0" err="1"/>
              <a:t>rtspserverpi</a:t>
            </a:r>
            <a:r>
              <a:rPr lang="en-US" dirty="0"/>
              <a:t> - Provide the ability to search for video with out a specific end date and time. - </a:t>
            </a:r>
            <a:r>
              <a:rPr lang="en-US" dirty="0">
                <a:hlinkClick r:id="rId5"/>
              </a:rPr>
              <a:t>#22982</a:t>
            </a:r>
            <a:endParaRPr lang="en-US" dirty="0"/>
          </a:p>
          <a:p>
            <a:pPr lvl="1"/>
            <a:r>
              <a:rPr lang="en-US" dirty="0"/>
              <a:t>​rtsp://{ip}:{port}/recorded/{streamid}?start_time=20210726T140000Z</a:t>
            </a:r>
          </a:p>
          <a:p>
            <a:pPr lvl="1"/>
            <a:r>
              <a:rPr lang="en-US" dirty="0"/>
              <a:t>​rtsp://{ip}:{port}/recorded/{streamid}#start_time=20210726_100000#speed=8.0#end_time=20210726_100500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Enhancement - </a:t>
            </a:r>
            <a:r>
              <a:rPr lang="en-US" dirty="0" err="1"/>
              <a:t>streampi</a:t>
            </a:r>
            <a:r>
              <a:rPr lang="en-US" dirty="0"/>
              <a:t>, common, xml - Flush file contents to disk after saving config. - </a:t>
            </a:r>
            <a:r>
              <a:rPr lang="en-US" dirty="0">
                <a:hlinkClick r:id="rId6"/>
              </a:rPr>
              <a:t>#23067</a:t>
            </a:r>
            <a:endParaRPr lang="en-US" dirty="0"/>
          </a:p>
          <a:p>
            <a:pPr lvl="1"/>
            <a:r>
              <a:rPr lang="en-US" dirty="0"/>
              <a:t>Protects against some race conditions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Enhancement - </a:t>
            </a:r>
            <a:r>
              <a:rPr lang="en-US" dirty="0" err="1"/>
              <a:t>streampi</a:t>
            </a:r>
            <a:r>
              <a:rPr lang="en-US" dirty="0"/>
              <a:t> - support for PTZ Preset Admin privilege</a:t>
            </a:r>
          </a:p>
        </p:txBody>
      </p:sp>
    </p:spTree>
    <p:extLst>
      <p:ext uri="{BB962C8B-B14F-4D97-AF65-F5344CB8AC3E}">
        <p14:creationId xmlns:p14="http://schemas.microsoft.com/office/powerpoint/2010/main" val="39305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CB4E-FB31-4CC6-BD66-2BF4E25DA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4DB318-F20F-4720-8CF6-8BCF7FC103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exacqVision 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A093A9-2192-495E-951F-360B8B733B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9" y="1151110"/>
            <a:ext cx="10892250" cy="4814887"/>
          </a:xfrm>
        </p:spPr>
        <p:txBody>
          <a:bodyPr/>
          <a:lstStyle/>
          <a:p>
            <a:r>
              <a:rPr lang="en-US" dirty="0"/>
              <a:t>Enhancement - Remove archive credentials from output if passthrough user. - </a:t>
            </a:r>
            <a:r>
              <a:rPr lang="en-US" dirty="0">
                <a:hlinkClick r:id="rId3"/>
              </a:rPr>
              <a:t>#23119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E867ECB-4C0B-428A-9154-71881F772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4010" y="2941279"/>
            <a:ext cx="5303980" cy="123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19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14179-514E-45C1-ACF3-8390FA73C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652ADB-9813-4ADF-98BC-B0C0EFFCA6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/>
              <a:t>exacqVision 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57BEA3-443E-4EE6-BAEE-B78807DA6C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151110"/>
            <a:ext cx="10984547" cy="4814887"/>
          </a:xfrm>
        </p:spPr>
        <p:txBody>
          <a:bodyPr/>
          <a:lstStyle/>
          <a:p>
            <a:r>
              <a:rPr lang="en-US" dirty="0"/>
              <a:t>Enhancement - Updated search date/time selection dialogs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7FE0CA-47EB-4135-9769-3423F7658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948" y="1963545"/>
            <a:ext cx="4983912" cy="3132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A21D46-E2A4-4445-975A-72553D535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035" y="1996317"/>
            <a:ext cx="4945809" cy="3124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13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4244-A46B-4CFE-8ADF-E3813D01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Enterprise Manager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BDCB0-15E4-4DA8-9B21-44C74930D3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exacqVision 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40B52-4EEA-48E8-9C34-EA7B9AF975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144590"/>
            <a:ext cx="10965899" cy="4833130"/>
          </a:xfrm>
        </p:spPr>
        <p:txBody>
          <a:bodyPr>
            <a:normAutofit/>
          </a:bodyPr>
          <a:lstStyle/>
          <a:p>
            <a:r>
              <a:rPr lang="en-US" dirty="0"/>
              <a:t>Enhancement - Migrate rule add/edit page to React - </a:t>
            </a:r>
            <a:r>
              <a:rPr lang="en-US" dirty="0">
                <a:hlinkClick r:id="rId5"/>
              </a:rPr>
              <a:t>#23087</a:t>
            </a:r>
            <a:endParaRPr lang="en-US" dirty="0"/>
          </a:p>
          <a:p>
            <a:r>
              <a:rPr lang="en-US" dirty="0"/>
              <a:t>Enhancement - Migrate rules list page to React - </a:t>
            </a:r>
            <a:r>
              <a:rPr lang="en-US" dirty="0">
                <a:hlinkClick r:id="rId5"/>
              </a:rPr>
              <a:t>#23087</a:t>
            </a:r>
            <a:endParaRPr lang="en-US" dirty="0"/>
          </a:p>
        </p:txBody>
      </p:sp>
      <p:pic>
        <p:nvPicPr>
          <p:cNvPr id="6" name="Rules Page">
            <a:hlinkClick r:id="" action="ppaction://media"/>
            <a:extLst>
              <a:ext uri="{FF2B5EF4-FFF2-40B4-BE49-F238E27FC236}">
                <a16:creationId xmlns:a16="http://schemas.microsoft.com/office/drawing/2014/main" id="{58018C8E-AA52-4042-BF4F-40B45C10EF3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19974" y="1928271"/>
            <a:ext cx="9063003" cy="4401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48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4244-A46B-4CFE-8ADF-E3813D01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Enterprise Manager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BDCB0-15E4-4DA8-9B21-44C74930D3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exacqVision 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40B52-4EEA-48E8-9C34-EA7B9AF975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144590"/>
            <a:ext cx="10965899" cy="4833130"/>
          </a:xfrm>
        </p:spPr>
        <p:txBody>
          <a:bodyPr>
            <a:normAutofit/>
          </a:bodyPr>
          <a:lstStyle/>
          <a:p>
            <a:r>
              <a:rPr lang="en-US" dirty="0"/>
              <a:t>Enhancement - Improves importer queue efficiency - </a:t>
            </a:r>
            <a:r>
              <a:rPr lang="en-US" dirty="0">
                <a:hlinkClick r:id="rId3"/>
              </a:rPr>
              <a:t>#17654</a:t>
            </a:r>
            <a:r>
              <a:rPr lang="en-US" dirty="0"/>
              <a:t>	</a:t>
            </a:r>
          </a:p>
          <a:p>
            <a:pPr lvl="2"/>
            <a:r>
              <a:rPr lang="en-US" dirty="0"/>
              <a:t>Faster DB writing in batches</a:t>
            </a:r>
          </a:p>
          <a:p>
            <a:pPr lvl="2"/>
            <a:r>
              <a:rPr lang="en-US" dirty="0"/>
              <a:t>Not much user impact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Enhancement - Re-added recurring config backups - </a:t>
            </a:r>
            <a:r>
              <a:rPr lang="en-US" dirty="0">
                <a:hlinkClick r:id="rId4"/>
              </a:rPr>
              <a:t>#22793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#23052</a:t>
            </a:r>
            <a:endParaRPr lang="en-US" dirty="0"/>
          </a:p>
          <a:p>
            <a:pPr lvl="2"/>
            <a:r>
              <a:rPr lang="en-US" dirty="0"/>
              <a:t>Removed when we adding automatic weekly backups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Enhancement - Add new rule event condition lasted for - </a:t>
            </a:r>
            <a:r>
              <a:rPr lang="en-US" dirty="0">
                <a:hlinkClick r:id="rId6"/>
              </a:rPr>
              <a:t>#22926</a:t>
            </a:r>
            <a:br>
              <a:rPr lang="en-US" dirty="0"/>
            </a:br>
            <a:endParaRPr lang="en-US" dirty="0"/>
          </a:p>
          <a:p>
            <a:r>
              <a:rPr lang="en-US" dirty="0"/>
              <a:t>Bug Fix - Fix failover when password strengthening is enabled on protected server - </a:t>
            </a:r>
            <a:r>
              <a:rPr lang="en-US" dirty="0">
                <a:hlinkClick r:id="rId7"/>
              </a:rPr>
              <a:t>#23102</a:t>
            </a:r>
            <a:br>
              <a:rPr lang="en-US" dirty="0"/>
            </a:br>
            <a:endParaRPr lang="en-US" dirty="0"/>
          </a:p>
          <a:p>
            <a:r>
              <a:rPr lang="en-US" dirty="0"/>
              <a:t>Apache </a:t>
            </a:r>
            <a:r>
              <a:rPr lang="en-US" dirty="0" err="1"/>
              <a:t>Solr</a:t>
            </a:r>
            <a:r>
              <a:rPr lang="en-US" dirty="0"/>
              <a:t> 7.5 update will likely be backpatched - </a:t>
            </a:r>
            <a:r>
              <a:rPr lang="en-US" dirty="0">
                <a:hlinkClick r:id="rId8"/>
              </a:rPr>
              <a:t>#23062</a:t>
            </a:r>
            <a:endParaRPr lang="en-US" dirty="0"/>
          </a:p>
          <a:p>
            <a:pPr lvl="2"/>
            <a:r>
              <a:rPr lang="en-US" dirty="0"/>
              <a:t>Won’t be ready for initial 21.09 release</a:t>
            </a:r>
          </a:p>
          <a:p>
            <a:pPr lvl="2"/>
            <a:r>
              <a:rPr lang="en-US" dirty="0"/>
              <a:t>Will require the installer to be run manually</a:t>
            </a:r>
          </a:p>
        </p:txBody>
      </p:sp>
    </p:spTree>
    <p:extLst>
      <p:ext uri="{BB962C8B-B14F-4D97-AF65-F5344CB8AC3E}">
        <p14:creationId xmlns:p14="http://schemas.microsoft.com/office/powerpoint/2010/main" val="173348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4244-A46B-4CFE-8ADF-E3813D01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OS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BDCB0-15E4-4DA8-9B21-44C74930D3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exacqVision 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40B52-4EEA-48E8-9C34-EA7B9AF975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144590"/>
            <a:ext cx="10965899" cy="4833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New look and feel for the Field Recovery process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8ACF92-A7EE-4B1C-8972-947BBEC4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653" y="1478612"/>
            <a:ext cx="8222693" cy="461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175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4244-A46B-4CFE-8ADF-E3813D01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OS Image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BDCB0-15E4-4DA8-9B21-44C74930D3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exacqVision 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40B52-4EEA-48E8-9C34-EA7B9AF975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144590"/>
            <a:ext cx="10965899" cy="48331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Field Recovery now AUTOMATICALLY creates factory restore image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47B360-BEED-4B7E-AA21-B1ABE69F3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849" y="1478612"/>
            <a:ext cx="8224301" cy="4610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5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4244-A46B-4CFE-8ADF-E3813D011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sz="18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What to Expect Next Quarter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BDCB0-15E4-4DA8-9B21-44C74930D3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exacqVision 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340B52-4EEA-48E8-9C34-EA7B9AF975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8" y="1144590"/>
            <a:ext cx="10965899" cy="48331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163504-BEEB-4843-9DBA-A504FF221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1524000"/>
            <a:ext cx="5715000" cy="381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6179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EE56E-0A9D-4570-8D59-B4FDE78C1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8DCE6-BC7C-49A7-ACAA-07EF1A4E81E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pic>
        <p:nvPicPr>
          <p:cNvPr id="6" name="Picture 5" descr="A close up of a blackboard&#10;&#10;Description automatically generated">
            <a:extLst>
              <a:ext uri="{FF2B5EF4-FFF2-40B4-BE49-F238E27FC236}">
                <a16:creationId xmlns:a16="http://schemas.microsoft.com/office/drawing/2014/main" id="{688BC79F-EDF2-402C-A393-69572129B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336" y="819480"/>
            <a:ext cx="9137198" cy="49145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086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418" y="188913"/>
            <a:ext cx="9654116" cy="792162"/>
          </a:xfrm>
        </p:spPr>
        <p:txBody>
          <a:bodyPr wrap="square" anchor="b">
            <a:normAutofit/>
          </a:bodyPr>
          <a:lstStyle/>
          <a:p>
            <a:r>
              <a:rPr lang="en-US" dirty="0"/>
              <a:t>Feature – Restricted View Windows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7537" y="6475257"/>
            <a:ext cx="7708249" cy="246218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exacqVision Technical Support Training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4419" y="1144590"/>
            <a:ext cx="5232399" cy="4794197"/>
          </a:xfrm>
        </p:spPr>
        <p:txBody>
          <a:bodyPr>
            <a:normAutofit/>
          </a:bodyPr>
          <a:lstStyle/>
          <a:p>
            <a:r>
              <a:rPr lang="en-US" dirty="0"/>
              <a:t>Client - Enhancement - Restricted view windows. - </a:t>
            </a:r>
            <a:r>
              <a:rPr lang="en-US" dirty="0">
                <a:hlinkClick r:id="rId3"/>
              </a:rPr>
              <a:t>#21926</a:t>
            </a:r>
            <a:endParaRPr lang="en-US" dirty="0"/>
          </a:p>
          <a:p>
            <a:r>
              <a:rPr lang="en-US" dirty="0"/>
              <a:t>Server - Feature - Restricted view windows. - </a:t>
            </a:r>
            <a:r>
              <a:rPr lang="en-US" dirty="0">
                <a:hlinkClick r:id="rId4"/>
              </a:rPr>
              <a:t>#22863</a:t>
            </a:r>
            <a:endParaRPr lang="en-US" dirty="0"/>
          </a:p>
          <a:p>
            <a:endParaRPr lang="en-US" dirty="0"/>
          </a:p>
          <a:p>
            <a:pPr marL="631825" lvl="2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Exports only allowed for .</a:t>
            </a:r>
            <a:r>
              <a:rPr lang="en-US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psx</a:t>
            </a: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 and .exe</a:t>
            </a:r>
            <a:endParaRPr lang="en-US" dirty="0">
              <a:effectLst/>
            </a:endParaRPr>
          </a:p>
          <a:p>
            <a:pPr marL="631825" lvl="2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Requires password to hide - on a timer</a:t>
            </a:r>
            <a:endParaRPr lang="en-US" dirty="0">
              <a:effectLst/>
            </a:endParaRPr>
          </a:p>
          <a:p>
            <a:pPr marL="631825" lvl="2">
              <a:spcBef>
                <a:spcPts val="0"/>
              </a:spcBef>
            </a:pPr>
            <a:r>
              <a:rPr lang="en-US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5m inactivity timer</a:t>
            </a:r>
          </a:p>
          <a:p>
            <a:pPr marL="631825" lvl="2">
              <a:spcBef>
                <a:spcPts val="0"/>
              </a:spcBef>
            </a:pPr>
            <a:r>
              <a:rPr lang="en-US" b="1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+mn-cs"/>
              </a:rPr>
              <a:t>Enabl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ing will block the ability for EM or </a:t>
            </a:r>
            <a:r>
              <a:rPr lang="en-US" b="1" dirty="0" err="1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WebService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 to request streams from this Server!!!</a:t>
            </a:r>
            <a:endParaRPr lang="en-US" b="1" dirty="0">
              <a:effectLst/>
            </a:endParaRP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44D5613-8778-4E2D-BC31-15C7F46858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7302" y="1436499"/>
            <a:ext cx="5230284" cy="4210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8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Enhancement - macOS - Force client into dark theme to match OS setting.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02FE99-3785-45D7-8892-1DEE47271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0358" y="1687244"/>
            <a:ext cx="6871283" cy="4448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74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Enhancement - Ability to password protect and encrypt exe and </a:t>
            </a:r>
            <a:r>
              <a:rPr lang="en-US" dirty="0" err="1"/>
              <a:t>psx</a:t>
            </a:r>
            <a:r>
              <a:rPr lang="en-US" dirty="0"/>
              <a:t> exports. - </a:t>
            </a:r>
            <a:r>
              <a:rPr lang="en-US" dirty="0">
                <a:hlinkClick r:id="rId3"/>
              </a:rPr>
              <a:t>#22461</a:t>
            </a:r>
            <a:endParaRPr lang="en-US" dirty="0"/>
          </a:p>
          <a:p>
            <a:pPr lvl="1"/>
            <a:r>
              <a:rPr lang="en-US" dirty="0"/>
              <a:t>Change requires xml, so feature not available for .</a:t>
            </a:r>
            <a:r>
              <a:rPr lang="en-US" dirty="0" err="1"/>
              <a:t>ps</a:t>
            </a:r>
            <a:r>
              <a:rPr lang="en-US" dirty="0"/>
              <a:t>, .</a:t>
            </a:r>
            <a:r>
              <a:rPr lang="en-US" dirty="0" err="1"/>
              <a:t>avi</a:t>
            </a:r>
            <a:r>
              <a:rPr lang="en-US" dirty="0"/>
              <a:t>, .mov, etc...</a:t>
            </a:r>
          </a:p>
          <a:p>
            <a:pPr lvl="1"/>
            <a:r>
              <a:rPr lang="en-US" dirty="0"/>
              <a:t>Blocks old Client/</a:t>
            </a:r>
            <a:r>
              <a:rPr lang="en-US" dirty="0" err="1"/>
              <a:t>ePlayer</a:t>
            </a:r>
            <a:r>
              <a:rPr lang="en-US" dirty="0"/>
              <a:t> ability to play new exports with new enhanced features.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89924C-0442-4E1F-ADF3-6364B1563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873" y="2029275"/>
            <a:ext cx="6818254" cy="43450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77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3164" y="1151110"/>
            <a:ext cx="4479235" cy="4814887"/>
          </a:xfrm>
        </p:spPr>
        <p:txBody>
          <a:bodyPr/>
          <a:lstStyle/>
          <a:p>
            <a:r>
              <a:rPr lang="en-US" dirty="0"/>
              <a:t>Enhancement - Add ability to create/delete presets from live video. - </a:t>
            </a:r>
            <a:r>
              <a:rPr lang="en-US" dirty="0">
                <a:hlinkClick r:id="rId3"/>
              </a:rPr>
              <a:t>#21584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C45B40-8005-4CB8-AF4F-7F1A9DA8AB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18" y="1603853"/>
            <a:ext cx="6348010" cy="3909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Enhancement - Upgraded </a:t>
            </a:r>
            <a:r>
              <a:rPr lang="en-US" dirty="0" err="1"/>
              <a:t>oncam</a:t>
            </a:r>
            <a:r>
              <a:rPr lang="en-US" dirty="0"/>
              <a:t> </a:t>
            </a:r>
            <a:r>
              <a:rPr lang="en-US" dirty="0" err="1"/>
              <a:t>dewarping</a:t>
            </a:r>
            <a:r>
              <a:rPr lang="en-US" dirty="0"/>
              <a:t> library to add support for C-08 cameras. - </a:t>
            </a:r>
            <a:r>
              <a:rPr lang="en-US" dirty="0">
                <a:hlinkClick r:id="rId3"/>
              </a:rPr>
              <a:t>#23050</a:t>
            </a:r>
            <a:endParaRPr lang="en-US" dirty="0"/>
          </a:p>
          <a:p>
            <a:pPr lvl="1"/>
            <a:r>
              <a:rPr lang="en-US" dirty="0"/>
              <a:t>C-12 and C-08 required this change.</a:t>
            </a:r>
          </a:p>
          <a:p>
            <a:pPr lvl="1"/>
            <a:r>
              <a:rPr lang="en-US" dirty="0"/>
              <a:t>Windows and Linux only</a:t>
            </a:r>
            <a:br>
              <a:rPr lang="en-US" dirty="0"/>
            </a:br>
            <a:endParaRPr lang="en-US" dirty="0"/>
          </a:p>
          <a:p>
            <a:r>
              <a:rPr lang="en-US" dirty="0"/>
              <a:t>Enhancement - new color definition for partition status - </a:t>
            </a:r>
            <a:r>
              <a:rPr lang="en-US" dirty="0">
                <a:hlinkClick r:id="rId4"/>
              </a:rPr>
              <a:t>#21473</a:t>
            </a:r>
            <a:endParaRPr lang="en-US" dirty="0"/>
          </a:p>
          <a:p>
            <a:r>
              <a:rPr lang="en-US" dirty="0"/>
              <a:t>Enhancement - Modified maps to show the same flashing colors from associations for inputs in the arming exit delay state.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EFBC99-1B12-4F51-B21F-C0F4D28415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700" y="3167890"/>
            <a:ext cx="9129551" cy="3307367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AD336611-57C7-48EA-8339-F8A8D6B01F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– Object Analytics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6744" y="1151110"/>
            <a:ext cx="10958512" cy="4814887"/>
          </a:xfrm>
        </p:spPr>
        <p:txBody>
          <a:bodyPr/>
          <a:lstStyle/>
          <a:p>
            <a:r>
              <a:rPr lang="en-US" dirty="0"/>
              <a:t>Feature - illustra3pi - Add support for Illustra Object Analytics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E4D560E-234E-46F6-9CDB-3A969BEC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88" y="1392928"/>
            <a:ext cx="9035252" cy="50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F2B2-8A6E-4A3C-A82A-778D9210C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– Object Analytics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26892B-D23B-4FB5-ADFC-0C19835E6E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exacqVision Technical Support Training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5D73B-0637-46F6-AA51-FBD6E51644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Feature - </a:t>
            </a:r>
            <a:r>
              <a:rPr lang="en-US" dirty="0" err="1"/>
              <a:t>axispi</a:t>
            </a:r>
            <a:r>
              <a:rPr lang="en-US" dirty="0"/>
              <a:t> - Add support for Axis Object Analytics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05CDF867-D933-400E-B924-B809795023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5434E37-C1EA-4012-A7C3-EA15D0D1F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163" y="1453597"/>
            <a:ext cx="8927394" cy="502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9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01_JCI_with Product Brand Logo-Inside">
  <a:themeElements>
    <a:clrScheme name="Custom 2">
      <a:dk1>
        <a:srgbClr val="000000"/>
      </a:dk1>
      <a:lt1>
        <a:srgbClr val="FFFFFF"/>
      </a:lt1>
      <a:dk2>
        <a:srgbClr val="0080B6"/>
      </a:dk2>
      <a:lt2>
        <a:srgbClr val="878785"/>
      </a:lt2>
      <a:accent1>
        <a:srgbClr val="00539E"/>
      </a:accent1>
      <a:accent2>
        <a:srgbClr val="00BBE3"/>
      </a:accent2>
      <a:accent3>
        <a:srgbClr val="8CC63E"/>
      </a:accent3>
      <a:accent4>
        <a:srgbClr val="FDBC38"/>
      </a:accent4>
      <a:accent5>
        <a:srgbClr val="F37720"/>
      </a:accent5>
      <a:accent6>
        <a:srgbClr val="CA2338"/>
      </a:accent6>
      <a:hlink>
        <a:srgbClr val="0080B6"/>
      </a:hlink>
      <a:folHlink>
        <a:srgbClr val="0080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04D3C53F-5D4E-A94A-9EF8-D32F879CE202}"/>
    </a:ext>
  </a:extLst>
</a:theme>
</file>

<file path=ppt/theme/theme2.xml><?xml version="1.0" encoding="utf-8"?>
<a:theme xmlns:a="http://schemas.openxmlformats.org/drawingml/2006/main" name="02_JCI_with with Product Brand Logo-Covers">
  <a:themeElements>
    <a:clrScheme name="Custom 1">
      <a:dk1>
        <a:srgbClr val="2E2824"/>
      </a:dk1>
      <a:lt1>
        <a:srgbClr val="FFFFFF"/>
      </a:lt1>
      <a:dk2>
        <a:srgbClr val="00539E"/>
      </a:dk2>
      <a:lt2>
        <a:srgbClr val="878785"/>
      </a:lt2>
      <a:accent1>
        <a:srgbClr val="8CC63E"/>
      </a:accent1>
      <a:accent2>
        <a:srgbClr val="00BBE3"/>
      </a:accent2>
      <a:accent3>
        <a:srgbClr val="D5D537"/>
      </a:accent3>
      <a:accent4>
        <a:srgbClr val="FDBC38"/>
      </a:accent4>
      <a:accent5>
        <a:srgbClr val="F37720"/>
      </a:accent5>
      <a:accent6>
        <a:srgbClr val="CA2338"/>
      </a:accent6>
      <a:hlink>
        <a:srgbClr val="0080B6"/>
      </a:hlink>
      <a:folHlink>
        <a:srgbClr val="0080B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E3AACFC7-D772-B24A-9C9D-0BA14D2874C8}"/>
    </a:ext>
  </a:extLst>
</a:theme>
</file>

<file path=ppt/theme/theme3.xml><?xml version="1.0" encoding="utf-8"?>
<a:theme xmlns:a="http://schemas.openxmlformats.org/drawingml/2006/main" name="03_JCI_with with Product Brand Logo-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F8B7A11E-0006-B242-A2B5-3B61BF17212F}"/>
    </a:ext>
  </a:extLst>
</a:theme>
</file>

<file path=ppt/theme/theme4.xml><?xml version="1.0" encoding="utf-8"?>
<a:theme xmlns:a="http://schemas.openxmlformats.org/drawingml/2006/main" name="04_JCI_ with Product Brand Logo-Dividerv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B1B73FB8-5517-904A-9F19-8D9CB467B8F9}"/>
    </a:ext>
  </a:extLst>
</a:theme>
</file>

<file path=ppt/theme/theme5.xml><?xml version="1.0" encoding="utf-8"?>
<a:theme xmlns:a="http://schemas.openxmlformats.org/drawingml/2006/main" name="JCI_slides_blank">
  <a:themeElements>
    <a:clrScheme name="Custom 2">
      <a:dk1>
        <a:srgbClr val="000000"/>
      </a:dk1>
      <a:lt1>
        <a:srgbClr val="FFFFFF"/>
      </a:lt1>
      <a:dk2>
        <a:srgbClr val="0080B6"/>
      </a:dk2>
      <a:lt2>
        <a:srgbClr val="878785"/>
      </a:lt2>
      <a:accent1>
        <a:srgbClr val="00539E"/>
      </a:accent1>
      <a:accent2>
        <a:srgbClr val="00BBE3"/>
      </a:accent2>
      <a:accent3>
        <a:srgbClr val="8CC63E"/>
      </a:accent3>
      <a:accent4>
        <a:srgbClr val="FDBC38"/>
      </a:accent4>
      <a:accent5>
        <a:srgbClr val="F37720"/>
      </a:accent5>
      <a:accent6>
        <a:srgbClr val="CA2338"/>
      </a:accent6>
      <a:hlink>
        <a:srgbClr val="0080B6"/>
      </a:hlink>
      <a:folHlink>
        <a:srgbClr val="0080B6"/>
      </a:folHlink>
    </a:clrScheme>
    <a:fontScheme name="JCI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I Endorsed  PPT 16-9 size -Dec 2019_D2" id="{ECF693B6-B982-AA44-8461-357DF8A49955}" vid="{2C9CD4B7-0E39-784D-BC4D-63D5EA5F51F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5775733106D943B7E7A64A34B9B522" ma:contentTypeVersion="7" ma:contentTypeDescription="Create a new document." ma:contentTypeScope="" ma:versionID="fc5988ae6ccdcb562461148356f70ebd">
  <xsd:schema xmlns:xsd="http://www.w3.org/2001/XMLSchema" xmlns:xs="http://www.w3.org/2001/XMLSchema" xmlns:p="http://schemas.microsoft.com/office/2006/metadata/properties" xmlns:ns2="946b0dc3-26e6-41a1-aefe-3acd1ba891c6" targetNamespace="http://schemas.microsoft.com/office/2006/metadata/properties" ma:root="true" ma:fieldsID="61a7986d5dcb7533c5c5f4e824c70c10" ns2:_="">
    <xsd:import namespace="946b0dc3-26e6-41a1-aefe-3acd1ba891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6b0dc3-26e6-41a1-aefe-3acd1ba891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90B520-8462-487C-BE2E-8AE0DA80BE70}">
  <ds:schemaRefs>
    <ds:schemaRef ds:uri="http://schemas.microsoft.com/office/2006/metadata/properties"/>
    <ds:schemaRef ds:uri="http://schemas.microsoft.com/office/infopath/2007/PartnerControls"/>
    <ds:schemaRef ds:uri="4d244762-d60a-4dc0-a00b-2af0e9ebe905"/>
  </ds:schemaRefs>
</ds:datastoreItem>
</file>

<file path=customXml/itemProps2.xml><?xml version="1.0" encoding="utf-8"?>
<ds:datastoreItem xmlns:ds="http://schemas.openxmlformats.org/officeDocument/2006/customXml" ds:itemID="{9A5EB0C4-2451-4B4A-82E9-E85500593C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6b0dc3-26e6-41a1-aefe-3acd1ba891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52FE26-E963-4D9B-B8E0-35A02F853C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14470</TotalTime>
  <Words>1045</Words>
  <Application>Microsoft Office PowerPoint</Application>
  <PresentationFormat>Widescreen</PresentationFormat>
  <Paragraphs>169</Paragraphs>
  <Slides>29</Slides>
  <Notes>28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Verdana</vt:lpstr>
      <vt:lpstr>Wingdings</vt:lpstr>
      <vt:lpstr>01_JCI_with Product Brand Logo-Inside</vt:lpstr>
      <vt:lpstr>02_JCI_with with Product Brand Logo-Covers</vt:lpstr>
      <vt:lpstr>03_JCI_with with Product Brand Logo-Dividers</vt:lpstr>
      <vt:lpstr>04_JCI_ with Product Brand Logo-Dividerv2</vt:lpstr>
      <vt:lpstr>JCI_slides_blank</vt:lpstr>
      <vt:lpstr>Technical Support Training</vt:lpstr>
      <vt:lpstr>Feature – Restricted View Windows</vt:lpstr>
      <vt:lpstr>Feature – Restricted View Windows</vt:lpstr>
      <vt:lpstr>Client</vt:lpstr>
      <vt:lpstr>Client</vt:lpstr>
      <vt:lpstr>Client</vt:lpstr>
      <vt:lpstr>Client</vt:lpstr>
      <vt:lpstr>Server – Object Analytics</vt:lpstr>
      <vt:lpstr>Server – Object Analytics</vt:lpstr>
      <vt:lpstr>Server – Object Analytics</vt:lpstr>
      <vt:lpstr>Server – Object Analytics</vt:lpstr>
      <vt:lpstr>Server – Object Analytics</vt:lpstr>
      <vt:lpstr>Server – Object Analytics</vt:lpstr>
      <vt:lpstr>Server – Object Analytics</vt:lpstr>
      <vt:lpstr>Server – Object Analytics</vt:lpstr>
      <vt:lpstr>Server – Object Analytics</vt:lpstr>
      <vt:lpstr>Server</vt:lpstr>
      <vt:lpstr>Server</vt:lpstr>
      <vt:lpstr>Server</vt:lpstr>
      <vt:lpstr>Server</vt:lpstr>
      <vt:lpstr>Server</vt:lpstr>
      <vt:lpstr>Web Service</vt:lpstr>
      <vt:lpstr>Mobile</vt:lpstr>
      <vt:lpstr>Enterprise Manager</vt:lpstr>
      <vt:lpstr>Enterprise Manager</vt:lpstr>
      <vt:lpstr>OS Image</vt:lpstr>
      <vt:lpstr>OS Image</vt:lpstr>
      <vt:lpstr>What to Expect Next Quarter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Support Training</dc:title>
  <dc:creator>Isaac Penrod</dc:creator>
  <cp:lastModifiedBy>Isaac Penrod</cp:lastModifiedBy>
  <cp:revision>141</cp:revision>
  <dcterms:created xsi:type="dcterms:W3CDTF">2020-12-08T18:02:27Z</dcterms:created>
  <dcterms:modified xsi:type="dcterms:W3CDTF">2021-09-14T20:25:34Z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tion Classification">
    <vt:lpwstr>Internal</vt:lpwstr>
  </property>
  <property fmtid="{D5CDD505-2E9C-101B-9397-08002B2CF9AE}" pid="3" name="MSIP_Label_6be01c0c-f9b3-4dc4-af0b-a82110cc37cd_Enabled">
    <vt:lpwstr>true</vt:lpwstr>
  </property>
  <property fmtid="{D5CDD505-2E9C-101B-9397-08002B2CF9AE}" pid="4" name="MSIP_Label_6be01c0c-f9b3-4dc4-af0b-a82110cc37cd_SetDate">
    <vt:lpwstr>2021-08-27T17:37:16Z</vt:lpwstr>
  </property>
  <property fmtid="{D5CDD505-2E9C-101B-9397-08002B2CF9AE}" pid="5" name="MSIP_Label_6be01c0c-f9b3-4dc4-af0b-a82110cc37cd_Method">
    <vt:lpwstr>Standard</vt:lpwstr>
  </property>
  <property fmtid="{D5CDD505-2E9C-101B-9397-08002B2CF9AE}" pid="6" name="MSIP_Label_6be01c0c-f9b3-4dc4-af0b-a82110cc37cd_Name">
    <vt:lpwstr>6be01c0c-f9b3-4dc4-af0b-a82110cc37cd</vt:lpwstr>
  </property>
  <property fmtid="{D5CDD505-2E9C-101B-9397-08002B2CF9AE}" pid="7" name="MSIP_Label_6be01c0c-f9b3-4dc4-af0b-a82110cc37cd_SiteId">
    <vt:lpwstr>a1f1e214-7ded-45b6-81a1-9e8ae3459641</vt:lpwstr>
  </property>
  <property fmtid="{D5CDD505-2E9C-101B-9397-08002B2CF9AE}" pid="8" name="MSIP_Label_6be01c0c-f9b3-4dc4-af0b-a82110cc37cd_ActionId">
    <vt:lpwstr>3e690b0e-e297-401b-9287-e7c86aaefa4f</vt:lpwstr>
  </property>
  <property fmtid="{D5CDD505-2E9C-101B-9397-08002B2CF9AE}" pid="9" name="MSIP_Label_6be01c0c-f9b3-4dc4-af0b-a82110cc37cd_ContentBits">
    <vt:lpwstr>0</vt:lpwstr>
  </property>
</Properties>
</file>